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0" r:id="rId1"/>
  </p:sldMasterIdLst>
  <p:sldIdLst>
    <p:sldId id="256" r:id="rId2"/>
    <p:sldId id="257" r:id="rId3"/>
    <p:sldId id="258" r:id="rId4"/>
    <p:sldId id="259" r:id="rId5"/>
    <p:sldId id="260" r:id="rId6"/>
    <p:sldId id="261" r:id="rId7"/>
    <p:sldId id="262" r:id="rId8"/>
    <p:sldId id="263" r:id="rId9"/>
    <p:sldId id="264" r:id="rId10"/>
    <p:sldId id="265" r:id="rId11"/>
    <p:sldId id="277" r:id="rId12"/>
    <p:sldId id="282" r:id="rId13"/>
    <p:sldId id="276" r:id="rId14"/>
    <p:sldId id="267" r:id="rId15"/>
    <p:sldId id="268" r:id="rId16"/>
    <p:sldId id="279" r:id="rId17"/>
    <p:sldId id="283" r:id="rId18"/>
    <p:sldId id="278" r:id="rId19"/>
    <p:sldId id="270" r:id="rId20"/>
    <p:sldId id="280" r:id="rId21"/>
    <p:sldId id="281" r:id="rId22"/>
    <p:sldId id="271" r:id="rId23"/>
    <p:sldId id="272" r:id="rId24"/>
    <p:sldId id="27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068E4-C487-885C-0FF1-5A22AF446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DBDB0F7-3ED3-C97C-DC94-639FFF22DB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F03CAF9-E40D-A620-0320-16B2C5C1580A}"/>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5" name="Footer Placeholder 4">
            <a:extLst>
              <a:ext uri="{FF2B5EF4-FFF2-40B4-BE49-F238E27FC236}">
                <a16:creationId xmlns:a16="http://schemas.microsoft.com/office/drawing/2014/main" id="{67DB303A-8C11-ABC4-EEEA-ADBC79FCF6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880DE4-9A69-01F1-E1CF-C4F998CE6448}"/>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1911426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6AF5A-4165-D5A2-E3F3-D1726C2063D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42C4BF8-1A0C-BEF9-4765-3443BBB2716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2CEAF4E-0272-4784-B6C6-F486B415F29D}"/>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5" name="Footer Placeholder 4">
            <a:extLst>
              <a:ext uri="{FF2B5EF4-FFF2-40B4-BE49-F238E27FC236}">
                <a16:creationId xmlns:a16="http://schemas.microsoft.com/office/drawing/2014/main" id="{89E01873-5375-041D-CB35-1CCD632AF9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F4299A1-0EF0-CC78-7643-A177C3CAFC9F}"/>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40111984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996D0B3-C746-8B1B-E630-FC88B1D1663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04F6BD9-9DFB-0BD6-C3DB-C40B3DC3B6E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8F6E75C-EB2F-0380-D87E-2E13E3CECA2B}"/>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5" name="Footer Placeholder 4">
            <a:extLst>
              <a:ext uri="{FF2B5EF4-FFF2-40B4-BE49-F238E27FC236}">
                <a16:creationId xmlns:a16="http://schemas.microsoft.com/office/drawing/2014/main" id="{87BBCF78-5E05-D0DF-9201-4FDDCC838E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BBF4F4-5318-5122-C2FC-F65EBE85A64B}"/>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2426846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FFAB3-D888-7382-B94D-F44BF0D45D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5265015-64BA-4565-CC8E-5F91033582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D50524C-D3C7-8687-02C4-23BCB12D8144}"/>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5" name="Footer Placeholder 4">
            <a:extLst>
              <a:ext uri="{FF2B5EF4-FFF2-40B4-BE49-F238E27FC236}">
                <a16:creationId xmlns:a16="http://schemas.microsoft.com/office/drawing/2014/main" id="{99B81919-2FB8-5747-E63C-7570454A9B6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0220E8E-B950-0E16-982F-8A330093ABCE}"/>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21400532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A6B0-4F1C-B748-8516-DB50DC0588B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2F2EB3-9223-741E-BA0A-4027FAD31D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2243712-71DC-C9BC-9912-6BA21F681C99}"/>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5" name="Footer Placeholder 4">
            <a:extLst>
              <a:ext uri="{FF2B5EF4-FFF2-40B4-BE49-F238E27FC236}">
                <a16:creationId xmlns:a16="http://schemas.microsoft.com/office/drawing/2014/main" id="{30C0347D-1836-147E-D74F-460FB4E610C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BF13610-EDF1-A1D6-BFEF-3B30F6D1D6FA}"/>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1549749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578FF-4076-8A31-7387-AA71E5EDF8C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07DAC3-A18B-D3EA-C2B9-F73099C7D42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D707F89-3245-3992-F909-9809099442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B8057F8-DAC5-B323-3B3C-F05DD53C9106}"/>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6" name="Footer Placeholder 5">
            <a:extLst>
              <a:ext uri="{FF2B5EF4-FFF2-40B4-BE49-F238E27FC236}">
                <a16:creationId xmlns:a16="http://schemas.microsoft.com/office/drawing/2014/main" id="{80471DC4-3178-7DEA-182F-19A5A850D42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5629B2-1DDB-0E0B-6FD8-A75176DFE2D4}"/>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1138127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F18A6-A58B-0E94-115B-E73735716E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FC6C16B-4D31-AB60-A581-63089635A05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E4CC45-AD50-171A-79C6-3B18709163B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604751-8DE2-F8ED-1B3B-B42916A110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7F5566-0206-4588-632B-80977D24F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723C321-0882-4937-449D-690BF41A5625}"/>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8" name="Footer Placeholder 7">
            <a:extLst>
              <a:ext uri="{FF2B5EF4-FFF2-40B4-BE49-F238E27FC236}">
                <a16:creationId xmlns:a16="http://schemas.microsoft.com/office/drawing/2014/main" id="{A3D06574-916B-F6A7-7C42-8E297EA467B6}"/>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6560AA6C-C3B7-7A16-D07B-B9B299A4E4BE}"/>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170567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9000-46DB-B90D-9A6D-DD964B29B4A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7EAB082-9183-E441-91C2-72A8D2F5F84B}"/>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4" name="Footer Placeholder 3">
            <a:extLst>
              <a:ext uri="{FF2B5EF4-FFF2-40B4-BE49-F238E27FC236}">
                <a16:creationId xmlns:a16="http://schemas.microsoft.com/office/drawing/2014/main" id="{021A0146-94A0-C74E-09AF-12BC9C2899D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37ACD8C-2926-0952-C34E-7E0F2ACA6A6B}"/>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30631242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762712-0D2D-165B-4963-E299ABDA66FC}"/>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3" name="Footer Placeholder 2">
            <a:extLst>
              <a:ext uri="{FF2B5EF4-FFF2-40B4-BE49-F238E27FC236}">
                <a16:creationId xmlns:a16="http://schemas.microsoft.com/office/drawing/2014/main" id="{B8F101D8-B16D-CDD7-1798-4243AD71123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AC7201B-11AF-3A2B-9EA1-833DABEDE750}"/>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23365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0E28B-AFA2-DA6B-530A-A772C082A4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4992E78-C3E7-495F-D0D5-260CA3236B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058AE0F-A03B-C4AB-748C-82FE7C01D6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ED559-3C8F-C373-52EE-C0D935B12727}"/>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6" name="Footer Placeholder 5">
            <a:extLst>
              <a:ext uri="{FF2B5EF4-FFF2-40B4-BE49-F238E27FC236}">
                <a16:creationId xmlns:a16="http://schemas.microsoft.com/office/drawing/2014/main" id="{DCC2564E-87E5-2CC7-736D-A1E69FBEED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6C83F5E-1CF8-BD59-5FC2-A3BE666FA4E4}"/>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22843646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08730-EB5F-4129-5DE5-2E25A81D0B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BF24599E-747F-0149-CDA2-BFBE545FC1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5204EBC-D860-CF3B-CF86-CC701E4DC5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B6B221F-796A-0FCE-FB1C-9C181560A331}"/>
              </a:ext>
            </a:extLst>
          </p:cNvPr>
          <p:cNvSpPr>
            <a:spLocks noGrp="1"/>
          </p:cNvSpPr>
          <p:nvPr>
            <p:ph type="dt" sz="half" idx="10"/>
          </p:nvPr>
        </p:nvSpPr>
        <p:spPr/>
        <p:txBody>
          <a:bodyPr/>
          <a:lstStyle/>
          <a:p>
            <a:fld id="{60703AF0-047F-4CE8-AB6B-A8E4A62AC8CD}" type="datetimeFigureOut">
              <a:rPr lang="en-IN" smtClean="0"/>
              <a:t>19-09-2022</a:t>
            </a:fld>
            <a:endParaRPr lang="en-IN"/>
          </a:p>
        </p:txBody>
      </p:sp>
      <p:sp>
        <p:nvSpPr>
          <p:cNvPr id="6" name="Footer Placeholder 5">
            <a:extLst>
              <a:ext uri="{FF2B5EF4-FFF2-40B4-BE49-F238E27FC236}">
                <a16:creationId xmlns:a16="http://schemas.microsoft.com/office/drawing/2014/main" id="{135A4CD8-C1CB-465A-15E7-4B697F0E63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0544BFB-4B46-9096-A291-19676B7FDF2F}"/>
              </a:ext>
            </a:extLst>
          </p:cNvPr>
          <p:cNvSpPr>
            <a:spLocks noGrp="1"/>
          </p:cNvSpPr>
          <p:nvPr>
            <p:ph type="sldNum" sz="quarter" idx="12"/>
          </p:nvPr>
        </p:nvSpPr>
        <p:spPr/>
        <p:txBody>
          <a:bodyPr/>
          <a:lstStyle/>
          <a:p>
            <a:fld id="{A3BC0944-3AAC-46C2-8A9C-C9C59B83542C}" type="slidenum">
              <a:rPr lang="en-IN" smtClean="0"/>
              <a:t>‹#›</a:t>
            </a:fld>
            <a:endParaRPr lang="en-IN"/>
          </a:p>
        </p:txBody>
      </p:sp>
    </p:spTree>
    <p:extLst>
      <p:ext uri="{BB962C8B-B14F-4D97-AF65-F5344CB8AC3E}">
        <p14:creationId xmlns:p14="http://schemas.microsoft.com/office/powerpoint/2010/main" val="37394473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29962C-80D3-1D93-2765-408FB1D43CE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1AC4A6B-E02A-5D36-68A7-93571F6F71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C7EDC2-CA0B-52A8-F57C-D7BE07EDDD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0703AF0-047F-4CE8-AB6B-A8E4A62AC8CD}" type="datetimeFigureOut">
              <a:rPr lang="en-IN" smtClean="0"/>
              <a:t>19-09-2022</a:t>
            </a:fld>
            <a:endParaRPr lang="en-IN"/>
          </a:p>
        </p:txBody>
      </p:sp>
      <p:sp>
        <p:nvSpPr>
          <p:cNvPr id="5" name="Footer Placeholder 4">
            <a:extLst>
              <a:ext uri="{FF2B5EF4-FFF2-40B4-BE49-F238E27FC236}">
                <a16:creationId xmlns:a16="http://schemas.microsoft.com/office/drawing/2014/main" id="{ABDB0331-B980-CAFB-D256-108473E2BE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ABCF598-3A66-AF76-E16A-753AA42477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3BC0944-3AAC-46C2-8A9C-C9C59B83542C}" type="slidenum">
              <a:rPr lang="en-IN" smtClean="0"/>
              <a:t>‹#›</a:t>
            </a:fld>
            <a:endParaRPr lang="en-IN"/>
          </a:p>
        </p:txBody>
      </p:sp>
    </p:spTree>
    <p:extLst>
      <p:ext uri="{BB962C8B-B14F-4D97-AF65-F5344CB8AC3E}">
        <p14:creationId xmlns:p14="http://schemas.microsoft.com/office/powerpoint/2010/main" val="614249717"/>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www.mdpi.com/2076-3417/11/23/11534/ht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E29E5-41F3-EE4B-AE27-B2973CD8C7FA}"/>
              </a:ext>
            </a:extLst>
          </p:cNvPr>
          <p:cNvSpPr>
            <a:spLocks noGrp="1"/>
          </p:cNvSpPr>
          <p:nvPr>
            <p:ph type="ctrTitle"/>
          </p:nvPr>
        </p:nvSpPr>
        <p:spPr>
          <a:xfrm>
            <a:off x="1479176" y="981635"/>
            <a:ext cx="9233647" cy="1909762"/>
          </a:xfrm>
        </p:spPr>
        <p:txBody>
          <a:bodyPr>
            <a:normAutofit fontScale="90000"/>
          </a:bodyPr>
          <a:lstStyle/>
          <a:p>
            <a:pPr>
              <a:lnSpc>
                <a:spcPct val="100000"/>
              </a:lnSpc>
            </a:pPr>
            <a:r>
              <a:rPr lang="en-IN" sz="3600" b="1" dirty="0"/>
              <a:t>ES3315: ES Project</a:t>
            </a:r>
            <a:br>
              <a:rPr lang="en-IN" sz="3600" b="1" dirty="0"/>
            </a:br>
            <a:br>
              <a:rPr lang="en-IN" sz="1200" dirty="0"/>
            </a:br>
            <a:r>
              <a:rPr lang="en-US" sz="3700" i="1" dirty="0">
                <a:latin typeface="Adobe Hebrew" panose="02040503050201020203" pitchFamily="18" charset="-79"/>
                <a:cs typeface="Adobe Hebrew" panose="02040503050201020203" pitchFamily="18" charset="-79"/>
              </a:rPr>
              <a:t>A Practical Model for the Evaluation of High School Student Performance Based on Machine Learning</a:t>
            </a:r>
            <a:endParaRPr lang="en-IN" sz="3700" i="1" dirty="0">
              <a:latin typeface="Adobe Hebrew" panose="02040503050201020203" pitchFamily="18" charset="-79"/>
              <a:cs typeface="Adobe Hebrew" panose="02040503050201020203" pitchFamily="18" charset="-79"/>
            </a:endParaRPr>
          </a:p>
        </p:txBody>
      </p:sp>
      <p:sp>
        <p:nvSpPr>
          <p:cNvPr id="3" name="Subtitle 2">
            <a:extLst>
              <a:ext uri="{FF2B5EF4-FFF2-40B4-BE49-F238E27FC236}">
                <a16:creationId xmlns:a16="http://schemas.microsoft.com/office/drawing/2014/main" id="{EE2500EB-E72D-37D2-03D2-4B3D4753310E}"/>
              </a:ext>
            </a:extLst>
          </p:cNvPr>
          <p:cNvSpPr>
            <a:spLocks noGrp="1"/>
          </p:cNvSpPr>
          <p:nvPr>
            <p:ph type="subTitle" idx="1"/>
          </p:nvPr>
        </p:nvSpPr>
        <p:spPr/>
        <p:txBody>
          <a:bodyPr>
            <a:normAutofit fontScale="92500" lnSpcReduction="10000"/>
          </a:bodyPr>
          <a:lstStyle/>
          <a:p>
            <a:pPr algn="r"/>
            <a:r>
              <a:rPr lang="en-US" dirty="0"/>
              <a:t>KORRA MAHESH</a:t>
            </a:r>
          </a:p>
          <a:p>
            <a:pPr algn="r"/>
            <a:r>
              <a:rPr lang="en-US" dirty="0"/>
              <a:t>ES19BTECH11013</a:t>
            </a:r>
          </a:p>
          <a:p>
            <a:pPr algn="r"/>
            <a:r>
              <a:rPr lang="en-US" dirty="0"/>
              <a:t>IIT HYDERABAD</a:t>
            </a:r>
          </a:p>
          <a:p>
            <a:pPr algn="r"/>
            <a:r>
              <a:rPr lang="en-US" dirty="0"/>
              <a:t>Guide: Dr. ADITYA SIRIPURAM</a:t>
            </a:r>
            <a:endParaRPr lang="en-IN" dirty="0"/>
          </a:p>
        </p:txBody>
      </p:sp>
      <p:pic>
        <p:nvPicPr>
          <p:cNvPr id="5" name="Audio 4">
            <a:hlinkClick r:id="" action="ppaction://media"/>
            <a:extLst>
              <a:ext uri="{FF2B5EF4-FFF2-40B4-BE49-F238E27FC236}">
                <a16:creationId xmlns:a16="http://schemas.microsoft.com/office/drawing/2014/main" id="{E5267E88-EB9F-74D3-90A9-6F45C074FE9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54115938"/>
      </p:ext>
    </p:extLst>
  </p:cSld>
  <p:clrMapOvr>
    <a:masterClrMapping/>
  </p:clrMapOvr>
  <mc:AlternateContent xmlns:mc="http://schemas.openxmlformats.org/markup-compatibility/2006" xmlns:p14="http://schemas.microsoft.com/office/powerpoint/2010/main">
    <mc:Choice Requires="p14">
      <p:transition spd="slow" p14:dur="2000" advTm="23277"/>
    </mc:Choice>
    <mc:Fallback xmlns="">
      <p:transition spd="slow" advTm="23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EFF7-BB76-F6BF-064D-211938A6F197}"/>
              </a:ext>
            </a:extLst>
          </p:cNvPr>
          <p:cNvSpPr>
            <a:spLocks noGrp="1"/>
          </p:cNvSpPr>
          <p:nvPr>
            <p:ph type="title"/>
          </p:nvPr>
        </p:nvSpPr>
        <p:spPr/>
        <p:txBody>
          <a:bodyPr>
            <a:normAutofit/>
          </a:bodyPr>
          <a:lstStyle/>
          <a:p>
            <a:r>
              <a:rPr lang="en-IN" sz="3600" i="1" kern="0" dirty="0">
                <a:solidFill>
                  <a:schemeClr val="tx1">
                    <a:lumMod val="85000"/>
                    <a:lumOff val="15000"/>
                  </a:schemeClr>
                </a:solidFill>
                <a:effectLst/>
                <a:latin typeface="Arial" panose="020B0604020202020204" pitchFamily="34" charset="0"/>
                <a:ea typeface="Times New Roman" panose="02020603050405020304" pitchFamily="18" charset="0"/>
                <a:cs typeface="Arial" panose="020B0604020202020204" pitchFamily="34" charset="0"/>
              </a:rPr>
              <a:t>Evaluation Metrics for Machine Learning Models</a:t>
            </a:r>
            <a:endParaRPr lang="en-IN" sz="7200" dirty="0">
              <a:solidFill>
                <a:schemeClr val="tx1">
                  <a:lumMod val="85000"/>
                  <a:lumOff val="15000"/>
                </a:schemeClr>
              </a:solidFill>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B1680DC-BB19-194D-E621-2673C819979F}"/>
              </a:ext>
            </a:extLst>
          </p:cNvPr>
          <p:cNvSpPr>
            <a:spLocks noGrp="1"/>
          </p:cNvSpPr>
          <p:nvPr>
            <p:ph idx="1"/>
          </p:nvPr>
        </p:nvSpPr>
        <p:spPr/>
        <p:txBody>
          <a:bodyPr>
            <a:normAutofit fontScale="92500" lnSpcReduction="10000"/>
          </a:bodyPr>
          <a:lstStyle/>
          <a:p>
            <a:r>
              <a:rPr lang="en-IN" sz="3500" dirty="0"/>
              <a:t>Accuracy </a:t>
            </a:r>
          </a:p>
          <a:p>
            <a:pPr marL="0" indent="0">
              <a:buNone/>
            </a:pPr>
            <a:r>
              <a:rPr lang="en-IN" sz="3500" dirty="0">
                <a:cs typeface="Times New Roman" panose="02020603050405020304" pitchFamily="18" charset="0"/>
              </a:rPr>
              <a:t>	</a:t>
            </a:r>
            <a:r>
              <a:rPr lang="en-US" sz="2200" dirty="0"/>
              <a:t>Accuracy = (TP+TN)/(TP+FP+FN+TN)</a:t>
            </a:r>
            <a:endParaRPr lang="en-IN" sz="3500" dirty="0">
              <a:cs typeface="Times New Roman" panose="02020603050405020304" pitchFamily="18" charset="0"/>
            </a:endParaRPr>
          </a:p>
          <a:p>
            <a:r>
              <a:rPr lang="en-IN" sz="3500" dirty="0"/>
              <a:t>F1 score</a:t>
            </a:r>
          </a:p>
          <a:p>
            <a:pPr marL="0" indent="0">
              <a:buNone/>
            </a:pPr>
            <a:r>
              <a:rPr lang="en-IN" sz="3500" dirty="0">
                <a:ea typeface="Calibri" panose="020F0502020204030204" pitchFamily="34" charset="0"/>
                <a:cs typeface="Times New Roman" panose="02020603050405020304" pitchFamily="18" charset="0"/>
              </a:rPr>
              <a:t>	</a:t>
            </a:r>
            <a:r>
              <a:rPr lang="en-IN" sz="2200" dirty="0"/>
              <a:t>F1 Score = 2*(Recall * Precision) / (Recall + Precision) </a:t>
            </a:r>
            <a:endParaRPr lang="en-IN" sz="3500" dirty="0">
              <a:ea typeface="Calibri" panose="020F0502020204030204" pitchFamily="34" charset="0"/>
              <a:cs typeface="Times New Roman" panose="02020603050405020304" pitchFamily="18" charset="0"/>
            </a:endParaRPr>
          </a:p>
          <a:p>
            <a:r>
              <a:rPr lang="en-IN" sz="3500" dirty="0"/>
              <a:t>Recall</a:t>
            </a:r>
          </a:p>
          <a:p>
            <a:pPr marL="0" indent="0">
              <a:buNone/>
            </a:pPr>
            <a:r>
              <a:rPr lang="en-IN" sz="3500" dirty="0"/>
              <a:t>	</a:t>
            </a:r>
            <a:r>
              <a:rPr lang="en-IN" sz="2200" dirty="0"/>
              <a:t>Recall = TP/(TP + FN) </a:t>
            </a:r>
            <a:endParaRPr lang="en-IN" sz="3500" dirty="0"/>
          </a:p>
          <a:p>
            <a:r>
              <a:rPr lang="en-IN" sz="3500" dirty="0">
                <a:ea typeface="Calibri" panose="020F0502020204030204" pitchFamily="34" charset="0"/>
                <a:cs typeface="Times New Roman" panose="02020603050405020304" pitchFamily="18" charset="0"/>
              </a:rPr>
              <a:t>Precision</a:t>
            </a:r>
          </a:p>
          <a:p>
            <a:pPr marL="0" indent="0">
              <a:buNone/>
            </a:pPr>
            <a:r>
              <a:rPr lang="en-IN" sz="3500" dirty="0">
                <a:ea typeface="Calibri" panose="020F0502020204030204" pitchFamily="34" charset="0"/>
                <a:cs typeface="Times New Roman" panose="02020603050405020304" pitchFamily="18" charset="0"/>
              </a:rPr>
              <a:t>	</a:t>
            </a:r>
            <a:r>
              <a:rPr lang="en-IN" sz="2200" dirty="0"/>
              <a:t>Precision = TP/(TP + FP)</a:t>
            </a:r>
          </a:p>
          <a:p>
            <a:pPr marL="0" indent="0">
              <a:buNone/>
            </a:pPr>
            <a:endParaRPr lang="en-IN" sz="3600" dirty="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42901465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12CCB-102D-CB2F-E1E0-355CABB50923}"/>
              </a:ext>
            </a:extLst>
          </p:cNvPr>
          <p:cNvSpPr>
            <a:spLocks noGrp="1"/>
          </p:cNvSpPr>
          <p:nvPr>
            <p:ph type="title"/>
          </p:nvPr>
        </p:nvSpPr>
        <p:spPr/>
        <p:txBody>
          <a:bodyPr/>
          <a:lstStyle/>
          <a:p>
            <a:r>
              <a:rPr lang="en-IN" dirty="0"/>
              <a:t>Confusion Matrix of each Model </a:t>
            </a:r>
          </a:p>
        </p:txBody>
      </p:sp>
      <p:sp>
        <p:nvSpPr>
          <p:cNvPr id="3" name="Content Placeholder 2">
            <a:extLst>
              <a:ext uri="{FF2B5EF4-FFF2-40B4-BE49-F238E27FC236}">
                <a16:creationId xmlns:a16="http://schemas.microsoft.com/office/drawing/2014/main" id="{F987D55A-0D87-D89A-0DCA-4F153AE1311C}"/>
              </a:ext>
            </a:extLst>
          </p:cNvPr>
          <p:cNvSpPr>
            <a:spLocks noGrp="1"/>
          </p:cNvSpPr>
          <p:nvPr>
            <p:ph sz="half" idx="1"/>
          </p:nvPr>
        </p:nvSpPr>
        <p:spPr/>
        <p:txBody>
          <a:bodyPr/>
          <a:lstStyle/>
          <a:p>
            <a:r>
              <a:rPr lang="en-US" dirty="0"/>
              <a:t>Logistic regression </a:t>
            </a:r>
          </a:p>
          <a:p>
            <a:endParaRPr lang="en-IN" dirty="0"/>
          </a:p>
          <a:p>
            <a:endParaRPr lang="en-IN" dirty="0"/>
          </a:p>
          <a:p>
            <a:endParaRPr lang="en-IN" dirty="0"/>
          </a:p>
          <a:p>
            <a:r>
              <a:rPr lang="en-US" dirty="0"/>
              <a:t>K-Nearest Neighbors 					k =</a:t>
            </a:r>
            <a:r>
              <a:rPr lang="en-IN" dirty="0"/>
              <a:t>3</a:t>
            </a:r>
          </a:p>
          <a:p>
            <a:endParaRPr lang="en-US" dirty="0"/>
          </a:p>
        </p:txBody>
      </p:sp>
      <p:sp>
        <p:nvSpPr>
          <p:cNvPr id="4" name="Content Placeholder 3">
            <a:extLst>
              <a:ext uri="{FF2B5EF4-FFF2-40B4-BE49-F238E27FC236}">
                <a16:creationId xmlns:a16="http://schemas.microsoft.com/office/drawing/2014/main" id="{00A90069-18AC-44FF-1C90-B5EB53CEF309}"/>
              </a:ext>
            </a:extLst>
          </p:cNvPr>
          <p:cNvSpPr>
            <a:spLocks noGrp="1"/>
          </p:cNvSpPr>
          <p:nvPr>
            <p:ph sz="half" idx="2"/>
          </p:nvPr>
        </p:nvSpPr>
        <p:spPr/>
        <p:txBody>
          <a:bodyPr/>
          <a:lstStyle/>
          <a:p>
            <a:r>
              <a:rPr lang="en-US" dirty="0"/>
              <a:t>Support vector machine </a:t>
            </a:r>
          </a:p>
          <a:p>
            <a:endParaRPr lang="en-IN" dirty="0"/>
          </a:p>
          <a:p>
            <a:endParaRPr lang="en-IN" dirty="0"/>
          </a:p>
          <a:p>
            <a:endParaRPr lang="en-IN" dirty="0"/>
          </a:p>
          <a:p>
            <a:r>
              <a:rPr lang="en-IN" dirty="0"/>
              <a:t>Random Forest Classifier 				Max depth = 3 </a:t>
            </a:r>
          </a:p>
          <a:p>
            <a:endParaRPr lang="en-IN" dirty="0"/>
          </a:p>
        </p:txBody>
      </p:sp>
      <p:pic>
        <p:nvPicPr>
          <p:cNvPr id="6" name="Picture 5">
            <a:extLst>
              <a:ext uri="{FF2B5EF4-FFF2-40B4-BE49-F238E27FC236}">
                <a16:creationId xmlns:a16="http://schemas.microsoft.com/office/drawing/2014/main" id="{823857D0-8DBB-AAFF-A075-6BB9E7E514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43446" y="2348463"/>
            <a:ext cx="1913270" cy="1453515"/>
          </a:xfrm>
          <a:prstGeom prst="rect">
            <a:avLst/>
          </a:prstGeom>
          <a:noFill/>
          <a:ln>
            <a:noFill/>
          </a:ln>
        </p:spPr>
      </p:pic>
      <p:pic>
        <p:nvPicPr>
          <p:cNvPr id="7" name="Picture 6">
            <a:extLst>
              <a:ext uri="{FF2B5EF4-FFF2-40B4-BE49-F238E27FC236}">
                <a16:creationId xmlns:a16="http://schemas.microsoft.com/office/drawing/2014/main" id="{A99BCA68-9D34-EE60-E2A5-ED2F4996FF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3446" y="4578316"/>
            <a:ext cx="1913270" cy="1453515"/>
          </a:xfrm>
          <a:prstGeom prst="rect">
            <a:avLst/>
          </a:prstGeom>
          <a:noFill/>
          <a:ln>
            <a:noFill/>
          </a:ln>
        </p:spPr>
      </p:pic>
      <p:pic>
        <p:nvPicPr>
          <p:cNvPr id="8" name="Picture 7">
            <a:extLst>
              <a:ext uri="{FF2B5EF4-FFF2-40B4-BE49-F238E27FC236}">
                <a16:creationId xmlns:a16="http://schemas.microsoft.com/office/drawing/2014/main" id="{A7F78163-11CF-F102-31F8-0146FF60B0C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9733" y="2348464"/>
            <a:ext cx="1913268" cy="1453514"/>
          </a:xfrm>
          <a:prstGeom prst="rect">
            <a:avLst/>
          </a:prstGeom>
          <a:noFill/>
          <a:ln>
            <a:noFill/>
          </a:ln>
        </p:spPr>
      </p:pic>
      <p:pic>
        <p:nvPicPr>
          <p:cNvPr id="9" name="Picture 8">
            <a:extLst>
              <a:ext uri="{FF2B5EF4-FFF2-40B4-BE49-F238E27FC236}">
                <a16:creationId xmlns:a16="http://schemas.microsoft.com/office/drawing/2014/main" id="{E737E344-E62C-BABB-A81A-C41EEFF7DC2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49733" y="4578317"/>
            <a:ext cx="1913268" cy="1453514"/>
          </a:xfrm>
          <a:prstGeom prst="rect">
            <a:avLst/>
          </a:prstGeom>
          <a:noFill/>
          <a:ln>
            <a:noFill/>
          </a:ln>
        </p:spPr>
      </p:pic>
    </p:spTree>
    <p:extLst>
      <p:ext uri="{BB962C8B-B14F-4D97-AF65-F5344CB8AC3E}">
        <p14:creationId xmlns:p14="http://schemas.microsoft.com/office/powerpoint/2010/main" val="40257735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0AD8ADCB-EF1B-A776-CF12-3F76FF196F8D}"/>
              </a:ext>
            </a:extLst>
          </p:cNvPr>
          <p:cNvSpPr txBox="1">
            <a:spLocks/>
          </p:cNvSpPr>
          <p:nvPr/>
        </p:nvSpPr>
        <p:spPr>
          <a:xfrm>
            <a:off x="2046194" y="658765"/>
            <a:ext cx="8099612" cy="55404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i="1" dirty="0">
                <a:latin typeface="Calibri" panose="020F0502020204030204" pitchFamily="34" charset="0"/>
                <a:ea typeface="Calibri" panose="020F0502020204030204" pitchFamily="34" charset="0"/>
                <a:cs typeface="Times New Roman" panose="02020603050405020304" pitchFamily="18" charset="0"/>
              </a:rPr>
              <a:t>Graph for Accuracy and F1 score before feature selection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6">
            <a:extLst>
              <a:ext uri="{FF2B5EF4-FFF2-40B4-BE49-F238E27FC236}">
                <a16:creationId xmlns:a16="http://schemas.microsoft.com/office/drawing/2014/main" id="{C62FF83E-87FB-CF28-0EE7-4CF3C9BEBE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9035" y="1339255"/>
            <a:ext cx="6113929" cy="4179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144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3285-1FCC-7909-52C4-8F166F20B954}"/>
              </a:ext>
            </a:extLst>
          </p:cNvPr>
          <p:cNvSpPr>
            <a:spLocks noGrp="1"/>
          </p:cNvSpPr>
          <p:nvPr>
            <p:ph type="title"/>
          </p:nvPr>
        </p:nvSpPr>
        <p:spPr/>
        <p:txBody>
          <a:bodyPr/>
          <a:lstStyle/>
          <a:p>
            <a:r>
              <a:rPr lang="en-IN" dirty="0"/>
              <a:t>Result of each Model</a:t>
            </a:r>
          </a:p>
        </p:txBody>
      </p:sp>
      <p:sp>
        <p:nvSpPr>
          <p:cNvPr id="3" name="Content Placeholder 2">
            <a:extLst>
              <a:ext uri="{FF2B5EF4-FFF2-40B4-BE49-F238E27FC236}">
                <a16:creationId xmlns:a16="http://schemas.microsoft.com/office/drawing/2014/main" id="{14F60B32-0D50-F829-1710-354BEC0AEE1C}"/>
              </a:ext>
            </a:extLst>
          </p:cNvPr>
          <p:cNvSpPr>
            <a:spLocks noGrp="1"/>
          </p:cNvSpPr>
          <p:nvPr>
            <p:ph sz="half" idx="1"/>
          </p:nvPr>
        </p:nvSpPr>
        <p:spPr/>
        <p:txBody>
          <a:bodyPr>
            <a:normAutofit lnSpcReduction="10000"/>
          </a:bodyPr>
          <a:lstStyle/>
          <a:p>
            <a:pPr>
              <a:buFont typeface="Wingdings" panose="05000000000000000000" pitchFamily="2" charset="2"/>
              <a:buChar char="v"/>
            </a:pPr>
            <a:r>
              <a:rPr lang="en-US" dirty="0"/>
              <a:t>Logistic regression </a:t>
            </a:r>
          </a:p>
          <a:p>
            <a:r>
              <a:rPr lang="en-US" sz="1800" dirty="0"/>
              <a:t>Precision = TP/(TP + FP) = 0.946</a:t>
            </a:r>
          </a:p>
          <a:p>
            <a:r>
              <a:rPr lang="en-US" sz="1800" dirty="0"/>
              <a:t>Recall = TP/(TP + FN)= 0.963</a:t>
            </a:r>
          </a:p>
          <a:p>
            <a:r>
              <a:rPr lang="en-US" sz="1800" dirty="0"/>
              <a:t>Accuracy in % = 92.3076923076923 </a:t>
            </a:r>
          </a:p>
          <a:p>
            <a:r>
              <a:rPr lang="en-US" sz="1800" dirty="0"/>
              <a:t>F1 score = 85.52177302594944 </a:t>
            </a:r>
          </a:p>
          <a:p>
            <a:pPr>
              <a:buFont typeface="Wingdings" panose="05000000000000000000" pitchFamily="2" charset="2"/>
              <a:buChar char="v"/>
            </a:pPr>
            <a:r>
              <a:rPr lang="en-US" dirty="0"/>
              <a:t>K-Nearest Neighbors 	</a:t>
            </a:r>
            <a:r>
              <a:rPr lang="en-US" sz="2400" dirty="0"/>
              <a:t>k = 3</a:t>
            </a:r>
            <a:r>
              <a:rPr lang="en-US" sz="1200" dirty="0"/>
              <a:t> </a:t>
            </a:r>
            <a:endParaRPr lang="en-US" sz="1400" dirty="0"/>
          </a:p>
          <a:p>
            <a:r>
              <a:rPr lang="en-US" sz="1800" dirty="0"/>
              <a:t>Precision = TP/(TP + FP) = 0.933 </a:t>
            </a:r>
          </a:p>
          <a:p>
            <a:r>
              <a:rPr lang="en-US" sz="1800" dirty="0"/>
              <a:t>Recall = TP/(TP + FN)= 0.959 </a:t>
            </a:r>
          </a:p>
          <a:p>
            <a:r>
              <a:rPr lang="en-US" sz="1800" dirty="0"/>
              <a:t>Accuracy in % = 90.76923076923077 </a:t>
            </a:r>
          </a:p>
          <a:p>
            <a:r>
              <a:rPr lang="en-US" sz="1800" dirty="0"/>
              <a:t>F1 score = 82.27272727272728 </a:t>
            </a:r>
            <a:endParaRPr lang="en-IN" dirty="0"/>
          </a:p>
        </p:txBody>
      </p:sp>
      <p:sp>
        <p:nvSpPr>
          <p:cNvPr id="4" name="Content Placeholder 3">
            <a:extLst>
              <a:ext uri="{FF2B5EF4-FFF2-40B4-BE49-F238E27FC236}">
                <a16:creationId xmlns:a16="http://schemas.microsoft.com/office/drawing/2014/main" id="{E41AFE8B-6BC6-9B77-F01B-EF554B502481}"/>
              </a:ext>
            </a:extLst>
          </p:cNvPr>
          <p:cNvSpPr>
            <a:spLocks noGrp="1"/>
          </p:cNvSpPr>
          <p:nvPr>
            <p:ph sz="half" idx="2"/>
          </p:nvPr>
        </p:nvSpPr>
        <p:spPr/>
        <p:txBody>
          <a:bodyPr>
            <a:normAutofit lnSpcReduction="10000"/>
          </a:bodyPr>
          <a:lstStyle/>
          <a:p>
            <a:pPr>
              <a:buFont typeface="Wingdings" panose="05000000000000000000" pitchFamily="2" charset="2"/>
              <a:buChar char="v"/>
            </a:pPr>
            <a:r>
              <a:rPr lang="en-US" dirty="0"/>
              <a:t>Support vector machine </a:t>
            </a:r>
          </a:p>
          <a:p>
            <a:r>
              <a:rPr lang="en-US" sz="1800" dirty="0"/>
              <a:t>Precision = TP/(TP + FP) = 0.949 </a:t>
            </a:r>
          </a:p>
          <a:p>
            <a:r>
              <a:rPr lang="en-US" sz="1800" dirty="0"/>
              <a:t>Recall = TP/(TP + FN)= 0.949 </a:t>
            </a:r>
          </a:p>
          <a:p>
            <a:r>
              <a:rPr lang="en-US" sz="1800" dirty="0"/>
              <a:t>Accuracy in % = 91.53846153846153 </a:t>
            </a:r>
          </a:p>
          <a:p>
            <a:r>
              <a:rPr lang="en-US" sz="1800" dirty="0"/>
              <a:t>F1 score = 84.67474011359982 </a:t>
            </a:r>
            <a:endParaRPr lang="en-US" sz="2400" dirty="0"/>
          </a:p>
          <a:p>
            <a:pPr>
              <a:buFont typeface="Wingdings" panose="05000000000000000000" pitchFamily="2" charset="2"/>
              <a:buChar char="v"/>
            </a:pPr>
            <a:r>
              <a:rPr lang="en-IN" dirty="0"/>
              <a:t>Random Forest Classifier 				</a:t>
            </a:r>
            <a:r>
              <a:rPr lang="en-IN" sz="2000" dirty="0"/>
              <a:t>Max depth = 3 </a:t>
            </a:r>
          </a:p>
          <a:p>
            <a:r>
              <a:rPr lang="en-IN" sz="1800" dirty="0"/>
              <a:t>Precision = TP/(TP + FP) = 0.955 </a:t>
            </a:r>
          </a:p>
          <a:p>
            <a:r>
              <a:rPr lang="en-IN" sz="1800" dirty="0"/>
              <a:t>Recall = TP/(TP + FN)= 0.972 </a:t>
            </a:r>
          </a:p>
          <a:p>
            <a:r>
              <a:rPr lang="en-IN" sz="1800" dirty="0"/>
              <a:t>Accuracy in % = 93.84615384615384 </a:t>
            </a:r>
          </a:p>
          <a:p>
            <a:r>
              <a:rPr lang="en-IN" sz="1800" dirty="0"/>
              <a:t>F1 score = 88.41741842075955 </a:t>
            </a:r>
            <a:endParaRPr lang="en-IN" sz="2400" dirty="0"/>
          </a:p>
        </p:txBody>
      </p:sp>
    </p:spTree>
    <p:extLst>
      <p:ext uri="{BB962C8B-B14F-4D97-AF65-F5344CB8AC3E}">
        <p14:creationId xmlns:p14="http://schemas.microsoft.com/office/powerpoint/2010/main" val="4264023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FB5FC-52FA-3547-251C-F371DCB372A3}"/>
              </a:ext>
            </a:extLst>
          </p:cNvPr>
          <p:cNvSpPr>
            <a:spLocks noGrp="1"/>
          </p:cNvSpPr>
          <p:nvPr>
            <p:ph type="title"/>
          </p:nvPr>
        </p:nvSpPr>
        <p:spPr/>
        <p:txBody>
          <a:bodyPr/>
          <a:lstStyle/>
          <a:p>
            <a:r>
              <a:rPr lang="en-IN" dirty="0"/>
              <a:t>BorutaPy Function</a:t>
            </a:r>
          </a:p>
        </p:txBody>
      </p:sp>
      <p:sp>
        <p:nvSpPr>
          <p:cNvPr id="3" name="Content Placeholder 2">
            <a:extLst>
              <a:ext uri="{FF2B5EF4-FFF2-40B4-BE49-F238E27FC236}">
                <a16:creationId xmlns:a16="http://schemas.microsoft.com/office/drawing/2014/main" id="{5FB7A7C5-A5D3-8361-74D4-3E1C4F0C4670}"/>
              </a:ext>
            </a:extLst>
          </p:cNvPr>
          <p:cNvSpPr>
            <a:spLocks noGrp="1"/>
          </p:cNvSpPr>
          <p:nvPr>
            <p:ph idx="1"/>
          </p:nvPr>
        </p:nvSpPr>
        <p:spPr/>
        <p:txBody>
          <a:bodyPr>
            <a:normAutofit/>
          </a:bodyPr>
          <a:lstStyle/>
          <a:p>
            <a:pPr>
              <a:lnSpc>
                <a:spcPct val="150000"/>
              </a:lnSpc>
            </a:pPr>
            <a:r>
              <a:rPr lang="en-US" dirty="0"/>
              <a:t>Borutapy random forest based feature selection method, which provides stable selection of important and non important attributes.</a:t>
            </a:r>
          </a:p>
          <a:p>
            <a:pPr marL="0" indent="0">
              <a:lnSpc>
                <a:spcPct val="150000"/>
              </a:lnSpc>
              <a:buNone/>
            </a:pPr>
            <a:endParaRPr lang="en-US" dirty="0"/>
          </a:p>
          <a:p>
            <a:pPr>
              <a:lnSpc>
                <a:spcPct val="150000"/>
              </a:lnSpc>
            </a:pPr>
            <a:r>
              <a:rPr lang="en-US" dirty="0"/>
              <a:t>Borutapy iteratively removes features that are statically less relevant.</a:t>
            </a:r>
          </a:p>
          <a:p>
            <a:pPr marL="0" indent="0">
              <a:lnSpc>
                <a:spcPct val="150000"/>
              </a:lnSpc>
              <a:buNone/>
            </a:pPr>
            <a:endParaRPr lang="en-US" dirty="0"/>
          </a:p>
        </p:txBody>
      </p:sp>
    </p:spTree>
    <p:extLst>
      <p:ext uri="{BB962C8B-B14F-4D97-AF65-F5344CB8AC3E}">
        <p14:creationId xmlns:p14="http://schemas.microsoft.com/office/powerpoint/2010/main" val="316476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112EA-CD73-9C6B-87DC-F9DC5B365FFC}"/>
              </a:ext>
            </a:extLst>
          </p:cNvPr>
          <p:cNvSpPr>
            <a:spLocks noGrp="1"/>
          </p:cNvSpPr>
          <p:nvPr>
            <p:ph type="title"/>
          </p:nvPr>
        </p:nvSpPr>
        <p:spPr/>
        <p:txBody>
          <a:bodyPr>
            <a:normAutofit/>
          </a:bodyPr>
          <a:lstStyle/>
          <a:p>
            <a:r>
              <a:rPr lang="en-IN" sz="5400" i="1" dirty="0"/>
              <a:t>Selected Feature </a:t>
            </a:r>
          </a:p>
        </p:txBody>
      </p:sp>
      <p:sp>
        <p:nvSpPr>
          <p:cNvPr id="3" name="Content Placeholder 2">
            <a:extLst>
              <a:ext uri="{FF2B5EF4-FFF2-40B4-BE49-F238E27FC236}">
                <a16:creationId xmlns:a16="http://schemas.microsoft.com/office/drawing/2014/main" id="{668CE774-83E3-3D7B-51A0-9D3C3BCBAFAE}"/>
              </a:ext>
            </a:extLst>
          </p:cNvPr>
          <p:cNvSpPr>
            <a:spLocks noGrp="1"/>
          </p:cNvSpPr>
          <p:nvPr>
            <p:ph idx="1"/>
          </p:nvPr>
        </p:nvSpPr>
        <p:spPr/>
        <p:txBody>
          <a:bodyPr/>
          <a:lstStyle/>
          <a:p>
            <a:pPr marL="0" indent="0">
              <a:lnSpc>
                <a:spcPct val="115000"/>
              </a:lnSpc>
              <a:buNone/>
            </a:pPr>
            <a:r>
              <a:rPr lang="en-US" dirty="0"/>
              <a:t>Attribute Information:</a:t>
            </a:r>
          </a:p>
          <a:p>
            <a:pPr>
              <a:lnSpc>
                <a:spcPct val="115000"/>
              </a:lnSpc>
            </a:pPr>
            <a:r>
              <a:rPr lang="en-US" sz="2400" dirty="0"/>
              <a:t> 1 failures - number of past class failures (numeric: n if 1&lt;=n </a:t>
            </a:r>
            <a:r>
              <a:rPr lang="en-IN" sz="2400" dirty="0">
                <a:solidFill>
                  <a:srgbClr val="000000"/>
                </a:solidFill>
                <a:effectLst/>
                <a:ea typeface="Times New Roman" panose="02020603050405020304" pitchFamily="18" charset="0"/>
              </a:rPr>
              <a:t>&lt;3, else 4)</a:t>
            </a:r>
            <a:endParaRPr lang="en-IN" sz="2400" dirty="0">
              <a:effectLst/>
              <a:ea typeface="Times New Roman" panose="02020603050405020304" pitchFamily="18" charset="0"/>
            </a:endParaRPr>
          </a:p>
          <a:p>
            <a:pPr>
              <a:lnSpc>
                <a:spcPct val="115000"/>
              </a:lnSpc>
            </a:pPr>
            <a:r>
              <a:rPr lang="en-IN" sz="2400" dirty="0">
                <a:solidFill>
                  <a:srgbClr val="000000"/>
                </a:solidFill>
                <a:effectLst/>
                <a:ea typeface="Times New Roman" panose="02020603050405020304" pitchFamily="18" charset="0"/>
              </a:rPr>
              <a:t>2 G1 - first period grade (numeric: from 0 to 20)</a:t>
            </a:r>
            <a:endParaRPr lang="en-IN" sz="2400" dirty="0">
              <a:effectLst/>
              <a:ea typeface="Times New Roman" panose="02020603050405020304" pitchFamily="18" charset="0"/>
            </a:endParaRPr>
          </a:p>
          <a:p>
            <a:pPr>
              <a:lnSpc>
                <a:spcPct val="115000"/>
              </a:lnSpc>
            </a:pPr>
            <a:r>
              <a:rPr lang="en-IN" sz="2400" dirty="0">
                <a:solidFill>
                  <a:srgbClr val="000000"/>
                </a:solidFill>
                <a:effectLst/>
                <a:ea typeface="Times New Roman" panose="02020603050405020304" pitchFamily="18" charset="0"/>
              </a:rPr>
              <a:t>3 G2 - second period grade (numeric: from 0 to 20)</a:t>
            </a:r>
            <a:endParaRPr lang="en-IN" sz="2400" dirty="0">
              <a:effectLst/>
              <a:ea typeface="Times New Roman" panose="02020603050405020304" pitchFamily="18" charset="0"/>
            </a:endParaRPr>
          </a:p>
          <a:p>
            <a:pPr>
              <a:lnSpc>
                <a:spcPct val="115000"/>
              </a:lnSpc>
            </a:pPr>
            <a:r>
              <a:rPr lang="en-IN" sz="2400" dirty="0">
                <a:solidFill>
                  <a:srgbClr val="000000"/>
                </a:solidFill>
                <a:effectLst/>
                <a:ea typeface="Times New Roman" panose="02020603050405020304" pitchFamily="18" charset="0"/>
              </a:rPr>
              <a:t>4 G3 - final grade (numeric: from 0 to 20, output target)</a:t>
            </a:r>
            <a:endParaRPr lang="en-IN" sz="2400" dirty="0">
              <a:effectLst/>
              <a:ea typeface="Times New Roman" panose="02020603050405020304" pitchFamily="18" charset="0"/>
            </a:endParaRPr>
          </a:p>
          <a:p>
            <a:endParaRPr lang="en-IN" dirty="0"/>
          </a:p>
        </p:txBody>
      </p:sp>
    </p:spTree>
    <p:extLst>
      <p:ext uri="{BB962C8B-B14F-4D97-AF65-F5344CB8AC3E}">
        <p14:creationId xmlns:p14="http://schemas.microsoft.com/office/powerpoint/2010/main" val="23657509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3EF6-F873-E9AE-6F6E-D54C5ED1E3D4}"/>
              </a:ext>
            </a:extLst>
          </p:cNvPr>
          <p:cNvSpPr>
            <a:spLocks noGrp="1"/>
          </p:cNvSpPr>
          <p:nvPr>
            <p:ph type="title"/>
          </p:nvPr>
        </p:nvSpPr>
        <p:spPr/>
        <p:txBody>
          <a:bodyPr>
            <a:normAutofit/>
          </a:bodyPr>
          <a:lstStyle/>
          <a:p>
            <a:r>
              <a:rPr lang="en-IN" sz="4000" dirty="0"/>
              <a:t>Confusion Matrix of each Model after Borutapy</a:t>
            </a:r>
          </a:p>
        </p:txBody>
      </p:sp>
      <p:sp>
        <p:nvSpPr>
          <p:cNvPr id="3" name="Content Placeholder 2">
            <a:extLst>
              <a:ext uri="{FF2B5EF4-FFF2-40B4-BE49-F238E27FC236}">
                <a16:creationId xmlns:a16="http://schemas.microsoft.com/office/drawing/2014/main" id="{0F4DDD30-3394-5272-EEC9-4358A8A829C4}"/>
              </a:ext>
            </a:extLst>
          </p:cNvPr>
          <p:cNvSpPr>
            <a:spLocks noGrp="1"/>
          </p:cNvSpPr>
          <p:nvPr>
            <p:ph sz="half" idx="1"/>
          </p:nvPr>
        </p:nvSpPr>
        <p:spPr/>
        <p:txBody>
          <a:bodyPr/>
          <a:lstStyle/>
          <a:p>
            <a:pPr>
              <a:buFont typeface="Wingdings" panose="05000000000000000000" pitchFamily="2" charset="2"/>
              <a:buChar char="v"/>
            </a:pPr>
            <a:r>
              <a:rPr lang="en-US" dirty="0"/>
              <a:t>Logistic regression </a:t>
            </a:r>
          </a:p>
          <a:p>
            <a:endParaRPr lang="en-IN" dirty="0"/>
          </a:p>
          <a:p>
            <a:endParaRPr lang="en-IN" dirty="0"/>
          </a:p>
          <a:p>
            <a:endParaRPr lang="en-IN" dirty="0"/>
          </a:p>
          <a:p>
            <a:pPr>
              <a:buFont typeface="Wingdings" panose="05000000000000000000" pitchFamily="2" charset="2"/>
              <a:buChar char="v"/>
            </a:pPr>
            <a:r>
              <a:rPr lang="en-US" dirty="0"/>
              <a:t>K-Nearest Neighbors </a:t>
            </a:r>
          </a:p>
          <a:p>
            <a:pPr marL="0" indent="0">
              <a:buNone/>
            </a:pPr>
            <a:r>
              <a:rPr lang="en-US" dirty="0"/>
              <a:t>			k=10</a:t>
            </a:r>
          </a:p>
          <a:p>
            <a:endParaRPr lang="en-IN" dirty="0"/>
          </a:p>
          <a:p>
            <a:endParaRPr lang="en-IN" dirty="0"/>
          </a:p>
        </p:txBody>
      </p:sp>
      <p:sp>
        <p:nvSpPr>
          <p:cNvPr id="4" name="Content Placeholder 3">
            <a:extLst>
              <a:ext uri="{FF2B5EF4-FFF2-40B4-BE49-F238E27FC236}">
                <a16:creationId xmlns:a16="http://schemas.microsoft.com/office/drawing/2014/main" id="{041931A7-32A5-B3F0-E7B5-0A3701AEA3C8}"/>
              </a:ext>
            </a:extLst>
          </p:cNvPr>
          <p:cNvSpPr>
            <a:spLocks noGrp="1"/>
          </p:cNvSpPr>
          <p:nvPr>
            <p:ph sz="half" idx="2"/>
          </p:nvPr>
        </p:nvSpPr>
        <p:spPr/>
        <p:txBody>
          <a:bodyPr/>
          <a:lstStyle/>
          <a:p>
            <a:r>
              <a:rPr lang="en-US" dirty="0"/>
              <a:t>Support vector machine </a:t>
            </a:r>
          </a:p>
          <a:p>
            <a:endParaRPr lang="en-IN" dirty="0"/>
          </a:p>
          <a:p>
            <a:endParaRPr lang="en-IN" dirty="0"/>
          </a:p>
          <a:p>
            <a:endParaRPr lang="en-IN" dirty="0"/>
          </a:p>
          <a:p>
            <a:pPr>
              <a:buFont typeface="Wingdings" panose="05000000000000000000" pitchFamily="2" charset="2"/>
              <a:buChar char="v"/>
            </a:pPr>
            <a:r>
              <a:rPr lang="en-IN" dirty="0"/>
              <a:t>Random Forest Classifier </a:t>
            </a:r>
          </a:p>
          <a:p>
            <a:pPr marL="0" indent="0">
              <a:buNone/>
            </a:pPr>
            <a:r>
              <a:rPr lang="en-IN" sz="2400" dirty="0"/>
              <a:t>			Max depth = 3 </a:t>
            </a:r>
          </a:p>
          <a:p>
            <a:endParaRPr lang="en-IN" dirty="0"/>
          </a:p>
        </p:txBody>
      </p:sp>
      <p:pic>
        <p:nvPicPr>
          <p:cNvPr id="5" name="Picture 4">
            <a:extLst>
              <a:ext uri="{FF2B5EF4-FFF2-40B4-BE49-F238E27FC236}">
                <a16:creationId xmlns:a16="http://schemas.microsoft.com/office/drawing/2014/main" id="{31976635-A813-B67F-CDB0-F8F7DE6FD6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09115" y="2444717"/>
            <a:ext cx="1619885" cy="1230630"/>
          </a:xfrm>
          <a:prstGeom prst="rect">
            <a:avLst/>
          </a:prstGeom>
          <a:noFill/>
          <a:ln>
            <a:noFill/>
          </a:ln>
        </p:spPr>
      </p:pic>
      <p:pic>
        <p:nvPicPr>
          <p:cNvPr id="6" name="Picture 5">
            <a:extLst>
              <a:ext uri="{FF2B5EF4-FFF2-40B4-BE49-F238E27FC236}">
                <a16:creationId xmlns:a16="http://schemas.microsoft.com/office/drawing/2014/main" id="{20EA63E3-B440-2BA0-CEDF-FF6638941FE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114" y="4706653"/>
            <a:ext cx="1619885" cy="1230630"/>
          </a:xfrm>
          <a:prstGeom prst="rect">
            <a:avLst/>
          </a:prstGeom>
          <a:noFill/>
          <a:ln>
            <a:noFill/>
          </a:ln>
        </p:spPr>
      </p:pic>
      <p:pic>
        <p:nvPicPr>
          <p:cNvPr id="7" name="Picture 6">
            <a:extLst>
              <a:ext uri="{FF2B5EF4-FFF2-40B4-BE49-F238E27FC236}">
                <a16:creationId xmlns:a16="http://schemas.microsoft.com/office/drawing/2014/main" id="{E20D783B-362D-0825-282E-D4788EF3632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43115" y="2444717"/>
            <a:ext cx="1619885" cy="1230630"/>
          </a:xfrm>
          <a:prstGeom prst="rect">
            <a:avLst/>
          </a:prstGeom>
          <a:noFill/>
          <a:ln>
            <a:noFill/>
          </a:ln>
        </p:spPr>
      </p:pic>
      <p:pic>
        <p:nvPicPr>
          <p:cNvPr id="8" name="Picture 7">
            <a:extLst>
              <a:ext uri="{FF2B5EF4-FFF2-40B4-BE49-F238E27FC236}">
                <a16:creationId xmlns:a16="http://schemas.microsoft.com/office/drawing/2014/main" id="{1BBCFC66-8221-1048-F805-A913B93024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143114" y="4740442"/>
            <a:ext cx="1619885" cy="1230630"/>
          </a:xfrm>
          <a:prstGeom prst="rect">
            <a:avLst/>
          </a:prstGeom>
          <a:noFill/>
          <a:ln>
            <a:noFill/>
          </a:ln>
        </p:spPr>
      </p:pic>
    </p:spTree>
    <p:extLst>
      <p:ext uri="{BB962C8B-B14F-4D97-AF65-F5344CB8AC3E}">
        <p14:creationId xmlns:p14="http://schemas.microsoft.com/office/powerpoint/2010/main" val="3932568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3">
            <a:extLst>
              <a:ext uri="{FF2B5EF4-FFF2-40B4-BE49-F238E27FC236}">
                <a16:creationId xmlns:a16="http://schemas.microsoft.com/office/drawing/2014/main" id="{352D6B2C-5FCC-79D0-18D7-3DFE02EDF1E7}"/>
              </a:ext>
            </a:extLst>
          </p:cNvPr>
          <p:cNvSpPr txBox="1">
            <a:spLocks/>
          </p:cNvSpPr>
          <p:nvPr/>
        </p:nvSpPr>
        <p:spPr>
          <a:xfrm>
            <a:off x="1382806" y="806683"/>
            <a:ext cx="9426388" cy="524463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IN" sz="2400" i="1" dirty="0">
                <a:latin typeface="Calibri" panose="020F0502020204030204" pitchFamily="34" charset="0"/>
                <a:ea typeface="Calibri" panose="020F0502020204030204" pitchFamily="34" charset="0"/>
                <a:cs typeface="Times New Roman" panose="02020603050405020304" pitchFamily="18" charset="0"/>
              </a:rPr>
              <a:t>Graph for Accuracy and F1 score After feature selection</a:t>
            </a:r>
            <a:endParaRPr lang="en-IN" sz="2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3">
            <a:extLst>
              <a:ext uri="{FF2B5EF4-FFF2-40B4-BE49-F238E27FC236}">
                <a16:creationId xmlns:a16="http://schemas.microsoft.com/office/drawing/2014/main" id="{B02CF443-B0AA-41E4-810B-849064A64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486" y="1362477"/>
            <a:ext cx="6859027" cy="4688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60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CC463-3F8C-3FC4-C3BF-295576188FF4}"/>
              </a:ext>
            </a:extLst>
          </p:cNvPr>
          <p:cNvSpPr>
            <a:spLocks noGrp="1"/>
          </p:cNvSpPr>
          <p:nvPr>
            <p:ph type="title"/>
          </p:nvPr>
        </p:nvSpPr>
        <p:spPr/>
        <p:txBody>
          <a:bodyPr/>
          <a:lstStyle/>
          <a:p>
            <a:r>
              <a:rPr lang="en-IN" dirty="0"/>
              <a:t>Result of each Model after BorutaPy</a:t>
            </a:r>
          </a:p>
        </p:txBody>
      </p:sp>
      <p:sp>
        <p:nvSpPr>
          <p:cNvPr id="3" name="Content Placeholder 2">
            <a:extLst>
              <a:ext uri="{FF2B5EF4-FFF2-40B4-BE49-F238E27FC236}">
                <a16:creationId xmlns:a16="http://schemas.microsoft.com/office/drawing/2014/main" id="{81A9AD5B-57D0-3FD9-5595-26158C6C3B86}"/>
              </a:ext>
            </a:extLst>
          </p:cNvPr>
          <p:cNvSpPr>
            <a:spLocks noGrp="1"/>
          </p:cNvSpPr>
          <p:nvPr>
            <p:ph sz="half" idx="1"/>
          </p:nvPr>
        </p:nvSpPr>
        <p:spPr/>
        <p:txBody>
          <a:bodyPr>
            <a:normAutofit lnSpcReduction="10000"/>
          </a:bodyPr>
          <a:lstStyle/>
          <a:p>
            <a:pPr>
              <a:buFont typeface="Wingdings" panose="05000000000000000000" pitchFamily="2" charset="2"/>
              <a:buChar char="v"/>
            </a:pPr>
            <a:r>
              <a:rPr lang="en-US" dirty="0"/>
              <a:t>Logistic regression </a:t>
            </a:r>
          </a:p>
          <a:p>
            <a:r>
              <a:rPr lang="en-US" sz="1800" dirty="0"/>
              <a:t>Precision = TP/(TP + FP) = 0.964 </a:t>
            </a:r>
          </a:p>
          <a:p>
            <a:r>
              <a:rPr lang="en-US" sz="1800" dirty="0"/>
              <a:t>Recall = TP/(TP + FN)= 0.973 </a:t>
            </a:r>
          </a:p>
          <a:p>
            <a:r>
              <a:rPr lang="en-US" sz="1800" dirty="0"/>
              <a:t>Accuracy in % = 94.61538461538461 </a:t>
            </a:r>
          </a:p>
          <a:p>
            <a:r>
              <a:rPr lang="en-US" sz="1800" dirty="0"/>
              <a:t>F1 score = 88.71527777777777 </a:t>
            </a:r>
          </a:p>
          <a:p>
            <a:pPr>
              <a:buFont typeface="Wingdings" panose="05000000000000000000" pitchFamily="2" charset="2"/>
              <a:buChar char="v"/>
            </a:pPr>
            <a:r>
              <a:rPr lang="en-US" dirty="0"/>
              <a:t>K-Nearest Neighbors </a:t>
            </a:r>
          </a:p>
          <a:p>
            <a:pPr marL="0" indent="0">
              <a:buNone/>
            </a:pPr>
            <a:r>
              <a:rPr lang="en-US" dirty="0"/>
              <a:t>k=10</a:t>
            </a:r>
          </a:p>
          <a:p>
            <a:r>
              <a:rPr lang="en-US" sz="1800" dirty="0"/>
              <a:t>Precision = TP/(TP + FP) = 0.969 </a:t>
            </a:r>
          </a:p>
          <a:p>
            <a:r>
              <a:rPr lang="en-US" sz="1800" dirty="0"/>
              <a:t>Recall = TP/(TP + FN)= 0.973 </a:t>
            </a:r>
          </a:p>
          <a:p>
            <a:r>
              <a:rPr lang="en-US" sz="1800" dirty="0"/>
              <a:t>Accuracy in % = 95.0 </a:t>
            </a:r>
          </a:p>
          <a:p>
            <a:r>
              <a:rPr lang="en-US" sz="1800" dirty="0"/>
              <a:t>F1 score = 89.64175170849806 </a:t>
            </a:r>
            <a:endParaRPr lang="en-IN" sz="2400" dirty="0"/>
          </a:p>
        </p:txBody>
      </p:sp>
      <p:sp>
        <p:nvSpPr>
          <p:cNvPr id="4" name="Content Placeholder 3">
            <a:extLst>
              <a:ext uri="{FF2B5EF4-FFF2-40B4-BE49-F238E27FC236}">
                <a16:creationId xmlns:a16="http://schemas.microsoft.com/office/drawing/2014/main" id="{B3E522F0-D9D2-55CA-E2A1-15D38F740F1A}"/>
              </a:ext>
            </a:extLst>
          </p:cNvPr>
          <p:cNvSpPr>
            <a:spLocks noGrp="1"/>
          </p:cNvSpPr>
          <p:nvPr>
            <p:ph sz="half" idx="2"/>
          </p:nvPr>
        </p:nvSpPr>
        <p:spPr/>
        <p:txBody>
          <a:bodyPr>
            <a:normAutofit lnSpcReduction="10000"/>
          </a:bodyPr>
          <a:lstStyle/>
          <a:p>
            <a:pPr>
              <a:buFont typeface="Wingdings" panose="05000000000000000000" pitchFamily="2" charset="2"/>
              <a:buChar char="v"/>
            </a:pPr>
            <a:r>
              <a:rPr lang="en-US" dirty="0"/>
              <a:t>Support vector machine </a:t>
            </a:r>
          </a:p>
          <a:p>
            <a:r>
              <a:rPr lang="en-US" sz="1800" dirty="0"/>
              <a:t>Precision = TP/(TP + FP) = 0.956 </a:t>
            </a:r>
          </a:p>
          <a:p>
            <a:r>
              <a:rPr lang="en-US" sz="1800" dirty="0"/>
              <a:t>Recall = TP/(TP + FN)= 0.978 </a:t>
            </a:r>
          </a:p>
          <a:p>
            <a:r>
              <a:rPr lang="en-US" sz="1800" dirty="0"/>
              <a:t>Accuracy in % = 94.23076923076923 </a:t>
            </a:r>
          </a:p>
          <a:p>
            <a:r>
              <a:rPr lang="en-US" sz="1800" dirty="0"/>
              <a:t>F1 score = 87.4674636074424 </a:t>
            </a:r>
          </a:p>
          <a:p>
            <a:pPr>
              <a:buFont typeface="Wingdings" panose="05000000000000000000" pitchFamily="2" charset="2"/>
              <a:buChar char="v"/>
            </a:pPr>
            <a:r>
              <a:rPr lang="en-IN" dirty="0"/>
              <a:t>Random Forest Classifier </a:t>
            </a:r>
          </a:p>
          <a:p>
            <a:pPr marL="0" indent="0">
              <a:buNone/>
            </a:pPr>
            <a:r>
              <a:rPr lang="en-IN" sz="2400" dirty="0"/>
              <a:t>Max depth = 3 </a:t>
            </a:r>
          </a:p>
          <a:p>
            <a:r>
              <a:rPr lang="en-IN" sz="1800" dirty="0"/>
              <a:t>Precision = TP/(TP + FP) = 0.940 </a:t>
            </a:r>
          </a:p>
          <a:p>
            <a:r>
              <a:rPr lang="en-IN" sz="1800" dirty="0"/>
              <a:t>Recall = TP/(TP + FN)= 0.991 </a:t>
            </a:r>
          </a:p>
          <a:p>
            <a:r>
              <a:rPr lang="en-IN" sz="1800" dirty="0"/>
              <a:t>Accuracy in % = 93.84615384615384 </a:t>
            </a:r>
          </a:p>
          <a:p>
            <a:r>
              <a:rPr lang="en-IN" sz="1800" dirty="0"/>
              <a:t>F1 score = 85.35004930271869 </a:t>
            </a:r>
          </a:p>
        </p:txBody>
      </p:sp>
    </p:spTree>
    <p:extLst>
      <p:ext uri="{BB962C8B-B14F-4D97-AF65-F5344CB8AC3E}">
        <p14:creationId xmlns:p14="http://schemas.microsoft.com/office/powerpoint/2010/main" val="1257711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43D04-3098-E092-3F0F-80A482218319}"/>
              </a:ext>
            </a:extLst>
          </p:cNvPr>
          <p:cNvSpPr>
            <a:spLocks noGrp="1"/>
          </p:cNvSpPr>
          <p:nvPr>
            <p:ph type="title"/>
          </p:nvPr>
        </p:nvSpPr>
        <p:spPr/>
        <p:txBody>
          <a:bodyPr/>
          <a:lstStyle/>
          <a:p>
            <a:r>
              <a:rPr lang="en-IN" dirty="0"/>
              <a:t>Comparison Of Results</a:t>
            </a:r>
          </a:p>
        </p:txBody>
      </p:sp>
      <p:sp>
        <p:nvSpPr>
          <p:cNvPr id="3" name="Content Placeholder 2">
            <a:extLst>
              <a:ext uri="{FF2B5EF4-FFF2-40B4-BE49-F238E27FC236}">
                <a16:creationId xmlns:a16="http://schemas.microsoft.com/office/drawing/2014/main" id="{EC989B2E-2FD0-71F2-C1E9-46370121B152}"/>
              </a:ext>
            </a:extLst>
          </p:cNvPr>
          <p:cNvSpPr>
            <a:spLocks noGrp="1"/>
          </p:cNvSpPr>
          <p:nvPr>
            <p:ph idx="1"/>
          </p:nvPr>
        </p:nvSpPr>
        <p:spPr/>
        <p:txBody>
          <a:bodyPr/>
          <a:lstStyle/>
          <a:p>
            <a:r>
              <a:rPr lang="en-IN" sz="1800" dirty="0">
                <a:effectLst/>
                <a:latin typeface="Arial" panose="020B0604020202020204" pitchFamily="34" charset="0"/>
                <a:ea typeface="Calibri" panose="020F0502020204030204" pitchFamily="34" charset="0"/>
                <a:cs typeface="Times New Roman" panose="02020603050405020304" pitchFamily="18" charset="0"/>
              </a:rPr>
              <a:t>Accuracy and F1 score of all Models Before </a:t>
            </a:r>
            <a:r>
              <a:rPr lang="en-IN" sz="1800"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Feature Selection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a:p>
            <a:endParaRPr lang="en-IN" dirty="0"/>
          </a:p>
          <a:p>
            <a:endParaRPr lang="en-IN" dirty="0"/>
          </a:p>
          <a:p>
            <a:endParaRPr lang="en-IN" sz="1800" dirty="0">
              <a:effectLst/>
              <a:latin typeface="Arial" panose="020B0604020202020204" pitchFamily="34" charset="0"/>
              <a:ea typeface="Calibri" panose="020F0502020204030204" pitchFamily="34" charset="0"/>
            </a:endParaRPr>
          </a:p>
          <a:p>
            <a:r>
              <a:rPr lang="en-IN" sz="1800" dirty="0">
                <a:effectLst/>
                <a:latin typeface="Arial" panose="020B0604020202020204" pitchFamily="34" charset="0"/>
                <a:ea typeface="Calibri" panose="020F0502020204030204" pitchFamily="34" charset="0"/>
              </a:rPr>
              <a:t>Accuracy and F1 score of all Models After Implementation of BorutaPy Function</a:t>
            </a:r>
          </a:p>
          <a:p>
            <a:endParaRPr lang="en-IN" dirty="0"/>
          </a:p>
        </p:txBody>
      </p:sp>
      <p:graphicFrame>
        <p:nvGraphicFramePr>
          <p:cNvPr id="7" name="Table 6">
            <a:extLst>
              <a:ext uri="{FF2B5EF4-FFF2-40B4-BE49-F238E27FC236}">
                <a16:creationId xmlns:a16="http://schemas.microsoft.com/office/drawing/2014/main" id="{381CFBFF-66A9-23F2-040B-328797FF2A64}"/>
              </a:ext>
            </a:extLst>
          </p:cNvPr>
          <p:cNvGraphicFramePr>
            <a:graphicFrameLocks noGrp="1"/>
          </p:cNvGraphicFramePr>
          <p:nvPr>
            <p:extLst>
              <p:ext uri="{D42A27DB-BD31-4B8C-83A1-F6EECF244321}">
                <p14:modId xmlns:p14="http://schemas.microsoft.com/office/powerpoint/2010/main" val="1604884799"/>
              </p:ext>
            </p:extLst>
          </p:nvPr>
        </p:nvGraphicFramePr>
        <p:xfrm>
          <a:off x="1187118" y="2277978"/>
          <a:ext cx="7491662" cy="1700462"/>
        </p:xfrm>
        <a:graphic>
          <a:graphicData uri="http://schemas.openxmlformats.org/drawingml/2006/table">
            <a:tbl>
              <a:tblPr firstRow="1" firstCol="1" bandRow="1">
                <a:tableStyleId>{5C22544A-7EE6-4342-B048-85BDC9FD1C3A}</a:tableStyleId>
              </a:tblPr>
              <a:tblGrid>
                <a:gridCol w="1715709">
                  <a:extLst>
                    <a:ext uri="{9D8B030D-6E8A-4147-A177-3AD203B41FA5}">
                      <a16:colId xmlns:a16="http://schemas.microsoft.com/office/drawing/2014/main" val="2156727585"/>
                    </a:ext>
                  </a:extLst>
                </a:gridCol>
                <a:gridCol w="2244030">
                  <a:extLst>
                    <a:ext uri="{9D8B030D-6E8A-4147-A177-3AD203B41FA5}">
                      <a16:colId xmlns:a16="http://schemas.microsoft.com/office/drawing/2014/main" val="1824757933"/>
                    </a:ext>
                  </a:extLst>
                </a:gridCol>
                <a:gridCol w="1245201">
                  <a:extLst>
                    <a:ext uri="{9D8B030D-6E8A-4147-A177-3AD203B41FA5}">
                      <a16:colId xmlns:a16="http://schemas.microsoft.com/office/drawing/2014/main" val="1010476663"/>
                    </a:ext>
                  </a:extLst>
                </a:gridCol>
                <a:gridCol w="1303014">
                  <a:extLst>
                    <a:ext uri="{9D8B030D-6E8A-4147-A177-3AD203B41FA5}">
                      <a16:colId xmlns:a16="http://schemas.microsoft.com/office/drawing/2014/main" val="4233338829"/>
                    </a:ext>
                  </a:extLst>
                </a:gridCol>
                <a:gridCol w="983708">
                  <a:extLst>
                    <a:ext uri="{9D8B030D-6E8A-4147-A177-3AD203B41FA5}">
                      <a16:colId xmlns:a16="http://schemas.microsoft.com/office/drawing/2014/main" val="2342311428"/>
                    </a:ext>
                  </a:extLst>
                </a:gridCol>
              </a:tblGrid>
              <a:tr h="315748">
                <a:tc>
                  <a:txBody>
                    <a:bodyPr/>
                    <a:lstStyle/>
                    <a:p>
                      <a:pPr>
                        <a:lnSpc>
                          <a:spcPct val="107000"/>
                        </a:lnSpc>
                        <a:spcBef>
                          <a:spcPts val="1200"/>
                        </a:spcBef>
                        <a:spcAft>
                          <a:spcPts val="800"/>
                        </a:spcAft>
                      </a:pPr>
                      <a:r>
                        <a:rPr lang="en-IN" sz="1600" dirty="0">
                          <a:effectLst/>
                        </a:rPr>
                        <a:t>  metric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Logistic regression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KNN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SVM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RFC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32403358"/>
                  </a:ext>
                </a:extLst>
              </a:tr>
              <a:tr h="331415">
                <a:tc>
                  <a:txBody>
                    <a:bodyPr/>
                    <a:lstStyle/>
                    <a:p>
                      <a:pPr>
                        <a:lnSpc>
                          <a:spcPct val="107000"/>
                        </a:lnSpc>
                        <a:spcBef>
                          <a:spcPts val="1200"/>
                        </a:spcBef>
                        <a:spcAft>
                          <a:spcPts val="800"/>
                        </a:spcAft>
                      </a:pPr>
                      <a:r>
                        <a:rPr lang="en-IN" sz="1600">
                          <a:effectLst/>
                        </a:rPr>
                        <a:t>     f1 score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85.522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82.273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84.675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88.417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49513222"/>
                  </a:ext>
                </a:extLst>
              </a:tr>
              <a:tr h="315748">
                <a:tc>
                  <a:txBody>
                    <a:bodyPr/>
                    <a:lstStyle/>
                    <a:p>
                      <a:pPr>
                        <a:lnSpc>
                          <a:spcPct val="107000"/>
                        </a:lnSpc>
                        <a:spcBef>
                          <a:spcPts val="1200"/>
                        </a:spcBef>
                        <a:spcAft>
                          <a:spcPts val="800"/>
                        </a:spcAft>
                      </a:pPr>
                      <a:r>
                        <a:rPr lang="en-IN" sz="1600">
                          <a:effectLst/>
                        </a:rPr>
                        <a:t>   accuracy %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92.308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90.769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91.538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93.846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14581405"/>
                  </a:ext>
                </a:extLst>
              </a:tr>
              <a:tr h="737551">
                <a:tc>
                  <a:txBody>
                    <a:bodyPr/>
                    <a:lstStyle/>
                    <a:p>
                      <a:pPr>
                        <a:lnSpc>
                          <a:spcPct val="107000"/>
                        </a:lnSpc>
                        <a:spcAft>
                          <a:spcPts val="800"/>
                        </a:spcAft>
                      </a:pPr>
                      <a:r>
                        <a:rPr lang="en-IN" sz="1600">
                          <a:effectLst/>
                        </a:rPr>
                        <a:t>confusion matrix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[31 12]   </a:t>
                      </a:r>
                    </a:p>
                    <a:p>
                      <a:pPr>
                        <a:lnSpc>
                          <a:spcPct val="107000"/>
                        </a:lnSpc>
                        <a:spcAft>
                          <a:spcPts val="800"/>
                        </a:spcAft>
                      </a:pPr>
                      <a:r>
                        <a:rPr lang="en-IN" sz="1600">
                          <a:effectLst/>
                        </a:rPr>
                        <a:t>[ 8 209]</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[28 15]   </a:t>
                      </a:r>
                    </a:p>
                    <a:p>
                      <a:pPr>
                        <a:lnSpc>
                          <a:spcPct val="107000"/>
                        </a:lnSpc>
                        <a:spcAft>
                          <a:spcPts val="800"/>
                        </a:spcAft>
                      </a:pPr>
                      <a:r>
                        <a:rPr lang="en-IN" sz="1600">
                          <a:effectLst/>
                        </a:rPr>
                        <a:t>[ 9 208]</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[32 11]   </a:t>
                      </a:r>
                    </a:p>
                    <a:p>
                      <a:pPr>
                        <a:lnSpc>
                          <a:spcPct val="107000"/>
                        </a:lnSpc>
                        <a:spcAft>
                          <a:spcPts val="800"/>
                        </a:spcAft>
                      </a:pPr>
                      <a:r>
                        <a:rPr lang="en-IN" sz="1600">
                          <a:effectLst/>
                        </a:rPr>
                        <a:t>[ 11 206]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[33 10]</a:t>
                      </a:r>
                    </a:p>
                    <a:p>
                      <a:pPr>
                        <a:lnSpc>
                          <a:spcPct val="107000"/>
                        </a:lnSpc>
                        <a:spcAft>
                          <a:spcPts val="800"/>
                        </a:spcAft>
                      </a:pPr>
                      <a:r>
                        <a:rPr lang="en-IN" sz="1600" dirty="0">
                          <a:effectLst/>
                        </a:rPr>
                        <a:t>[ 6 211]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38847545"/>
                  </a:ext>
                </a:extLst>
              </a:tr>
            </a:tbl>
          </a:graphicData>
        </a:graphic>
      </p:graphicFrame>
      <p:graphicFrame>
        <p:nvGraphicFramePr>
          <p:cNvPr id="8" name="Table 7">
            <a:extLst>
              <a:ext uri="{FF2B5EF4-FFF2-40B4-BE49-F238E27FC236}">
                <a16:creationId xmlns:a16="http://schemas.microsoft.com/office/drawing/2014/main" id="{01BC7E1B-2EAA-1D72-D454-3758E000C447}"/>
              </a:ext>
            </a:extLst>
          </p:cNvPr>
          <p:cNvGraphicFramePr>
            <a:graphicFrameLocks noGrp="1"/>
          </p:cNvGraphicFramePr>
          <p:nvPr>
            <p:extLst>
              <p:ext uri="{D42A27DB-BD31-4B8C-83A1-F6EECF244321}">
                <p14:modId xmlns:p14="http://schemas.microsoft.com/office/powerpoint/2010/main" val="667349941"/>
              </p:ext>
            </p:extLst>
          </p:nvPr>
        </p:nvGraphicFramePr>
        <p:xfrm>
          <a:off x="1187118" y="4564727"/>
          <a:ext cx="7491662" cy="1835069"/>
        </p:xfrm>
        <a:graphic>
          <a:graphicData uri="http://schemas.openxmlformats.org/drawingml/2006/table">
            <a:tbl>
              <a:tblPr firstRow="1" firstCol="1" bandRow="1">
                <a:tableStyleId>{5C22544A-7EE6-4342-B048-85BDC9FD1C3A}</a:tableStyleId>
              </a:tblPr>
              <a:tblGrid>
                <a:gridCol w="1772910">
                  <a:extLst>
                    <a:ext uri="{9D8B030D-6E8A-4147-A177-3AD203B41FA5}">
                      <a16:colId xmlns:a16="http://schemas.microsoft.com/office/drawing/2014/main" val="1093881476"/>
                    </a:ext>
                  </a:extLst>
                </a:gridCol>
                <a:gridCol w="2187846">
                  <a:extLst>
                    <a:ext uri="{9D8B030D-6E8A-4147-A177-3AD203B41FA5}">
                      <a16:colId xmlns:a16="http://schemas.microsoft.com/office/drawing/2014/main" val="1451182375"/>
                    </a:ext>
                  </a:extLst>
                </a:gridCol>
                <a:gridCol w="1244810">
                  <a:extLst>
                    <a:ext uri="{9D8B030D-6E8A-4147-A177-3AD203B41FA5}">
                      <a16:colId xmlns:a16="http://schemas.microsoft.com/office/drawing/2014/main" val="3682207413"/>
                    </a:ext>
                  </a:extLst>
                </a:gridCol>
                <a:gridCol w="1302707">
                  <a:extLst>
                    <a:ext uri="{9D8B030D-6E8A-4147-A177-3AD203B41FA5}">
                      <a16:colId xmlns:a16="http://schemas.microsoft.com/office/drawing/2014/main" val="415163363"/>
                    </a:ext>
                  </a:extLst>
                </a:gridCol>
                <a:gridCol w="983389">
                  <a:extLst>
                    <a:ext uri="{9D8B030D-6E8A-4147-A177-3AD203B41FA5}">
                      <a16:colId xmlns:a16="http://schemas.microsoft.com/office/drawing/2014/main" val="3784980441"/>
                    </a:ext>
                  </a:extLst>
                </a:gridCol>
              </a:tblGrid>
              <a:tr h="317803">
                <a:tc>
                  <a:txBody>
                    <a:bodyPr/>
                    <a:lstStyle/>
                    <a:p>
                      <a:pPr>
                        <a:lnSpc>
                          <a:spcPct val="107000"/>
                        </a:lnSpc>
                        <a:spcBef>
                          <a:spcPts val="1200"/>
                        </a:spcBef>
                        <a:spcAft>
                          <a:spcPts val="800"/>
                        </a:spcAft>
                      </a:pPr>
                      <a:r>
                        <a:rPr lang="en-IN" sz="1600">
                          <a:effectLst/>
                        </a:rPr>
                        <a:t>  metric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Logistic regression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KNN</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SVM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RFC</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98227693"/>
                  </a:ext>
                </a:extLst>
              </a:tr>
              <a:tr h="341890">
                <a:tc>
                  <a:txBody>
                    <a:bodyPr/>
                    <a:lstStyle/>
                    <a:p>
                      <a:pPr>
                        <a:lnSpc>
                          <a:spcPct val="107000"/>
                        </a:lnSpc>
                        <a:spcBef>
                          <a:spcPts val="1200"/>
                        </a:spcBef>
                        <a:spcAft>
                          <a:spcPts val="800"/>
                        </a:spcAft>
                      </a:pPr>
                      <a:r>
                        <a:rPr lang="en-IN" sz="1600">
                          <a:effectLst/>
                        </a:rPr>
                        <a:t>     f1 score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IN" sz="1600">
                          <a:effectLst/>
                        </a:rPr>
                        <a:t> 88.715</a:t>
                      </a:r>
                      <a:endParaRPr lang="en-IN" sz="1600">
                        <a:effectLst/>
                        <a:latin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89.642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87.467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85.35</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87344288"/>
                  </a:ext>
                </a:extLst>
              </a:tr>
              <a:tr h="317803">
                <a:tc>
                  <a:txBody>
                    <a:bodyPr/>
                    <a:lstStyle/>
                    <a:p>
                      <a:pPr>
                        <a:lnSpc>
                          <a:spcPct val="107000"/>
                        </a:lnSpc>
                        <a:spcBef>
                          <a:spcPts val="1200"/>
                        </a:spcBef>
                        <a:spcAft>
                          <a:spcPts val="800"/>
                        </a:spcAft>
                      </a:pPr>
                      <a:r>
                        <a:rPr lang="en-IN" sz="1600" dirty="0">
                          <a:effectLst/>
                        </a:rPr>
                        <a:t>   accuracy %              </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94.615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95.0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94.231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Bef>
                          <a:spcPts val="1200"/>
                        </a:spcBef>
                        <a:spcAft>
                          <a:spcPts val="800"/>
                        </a:spcAft>
                      </a:pPr>
                      <a:r>
                        <a:rPr lang="en-IN" sz="1600">
                          <a:effectLst/>
                        </a:rPr>
                        <a:t>93.846</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79358370"/>
                  </a:ext>
                </a:extLst>
              </a:tr>
              <a:tr h="857573">
                <a:tc>
                  <a:txBody>
                    <a:bodyPr/>
                    <a:lstStyle/>
                    <a:p>
                      <a:pPr>
                        <a:lnSpc>
                          <a:spcPct val="107000"/>
                        </a:lnSpc>
                        <a:spcAft>
                          <a:spcPts val="800"/>
                        </a:spcAft>
                      </a:pPr>
                      <a:r>
                        <a:rPr lang="en-IN" sz="1600">
                          <a:effectLst/>
                        </a:rPr>
                        <a:t>confusion matrix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[29    8]   </a:t>
                      </a:r>
                    </a:p>
                    <a:p>
                      <a:pPr>
                        <a:lnSpc>
                          <a:spcPct val="107000"/>
                        </a:lnSpc>
                        <a:spcAft>
                          <a:spcPts val="800"/>
                        </a:spcAft>
                      </a:pPr>
                      <a:r>
                        <a:rPr lang="en-IN" sz="1600">
                          <a:effectLst/>
                        </a:rPr>
                        <a:t>[  6   217]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[30   7]</a:t>
                      </a:r>
                    </a:p>
                    <a:p>
                      <a:pPr>
                        <a:lnSpc>
                          <a:spcPct val="107000"/>
                        </a:lnSpc>
                        <a:spcAft>
                          <a:spcPts val="800"/>
                        </a:spcAft>
                      </a:pPr>
                      <a:r>
                        <a:rPr lang="en-IN" sz="1600">
                          <a:effectLst/>
                        </a:rPr>
                        <a:t>[  6  217]</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a:effectLst/>
                        </a:rPr>
                        <a:t>[27  10] </a:t>
                      </a:r>
                    </a:p>
                    <a:p>
                      <a:pPr>
                        <a:lnSpc>
                          <a:spcPct val="107000"/>
                        </a:lnSpc>
                        <a:spcAft>
                          <a:spcPts val="800"/>
                        </a:spcAft>
                      </a:pPr>
                      <a:r>
                        <a:rPr lang="en-IN" sz="1600">
                          <a:effectLst/>
                        </a:rPr>
                        <a:t>[  5  218]    </a:t>
                      </a:r>
                      <a:endParaRPr lang="en-IN" sz="16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IN" sz="1600" dirty="0">
                          <a:effectLst/>
                        </a:rPr>
                        <a:t>[23  14]</a:t>
                      </a:r>
                    </a:p>
                    <a:p>
                      <a:pPr>
                        <a:lnSpc>
                          <a:spcPct val="107000"/>
                        </a:lnSpc>
                        <a:spcAft>
                          <a:spcPts val="800"/>
                        </a:spcAft>
                      </a:pPr>
                      <a:r>
                        <a:rPr lang="en-IN" sz="1600" dirty="0">
                          <a:effectLst/>
                        </a:rPr>
                        <a:t>[  2  221]</a:t>
                      </a: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59981118"/>
                  </a:ext>
                </a:extLst>
              </a:tr>
            </a:tbl>
          </a:graphicData>
        </a:graphic>
      </p:graphicFrame>
    </p:spTree>
    <p:extLst>
      <p:ext uri="{BB962C8B-B14F-4D97-AF65-F5344CB8AC3E}">
        <p14:creationId xmlns:p14="http://schemas.microsoft.com/office/powerpoint/2010/main" val="3137708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42191-56ED-455E-4A20-3BF36F112CD3}"/>
              </a:ext>
            </a:extLst>
          </p:cNvPr>
          <p:cNvSpPr>
            <a:spLocks noGrp="1"/>
          </p:cNvSpPr>
          <p:nvPr>
            <p:ph type="title"/>
          </p:nvPr>
        </p:nvSpPr>
        <p:spPr/>
        <p:txBody>
          <a:bodyPr/>
          <a:lstStyle/>
          <a:p>
            <a:r>
              <a:rPr lang="en-US" dirty="0"/>
              <a:t>Aim of the project</a:t>
            </a:r>
            <a:endParaRPr lang="en-IN" dirty="0"/>
          </a:p>
        </p:txBody>
      </p:sp>
      <p:sp>
        <p:nvSpPr>
          <p:cNvPr id="3" name="Content Placeholder 2">
            <a:extLst>
              <a:ext uri="{FF2B5EF4-FFF2-40B4-BE49-F238E27FC236}">
                <a16:creationId xmlns:a16="http://schemas.microsoft.com/office/drawing/2014/main" id="{D153E6E9-0E9D-757A-88D0-6543F90B3D07}"/>
              </a:ext>
            </a:extLst>
          </p:cNvPr>
          <p:cNvSpPr>
            <a:spLocks noGrp="1"/>
          </p:cNvSpPr>
          <p:nvPr>
            <p:ph idx="1"/>
          </p:nvPr>
        </p:nvSpPr>
        <p:spPr/>
        <p:txBody>
          <a:bodyPr/>
          <a:lstStyle/>
          <a:p>
            <a:pPr>
              <a:lnSpc>
                <a:spcPct val="150000"/>
              </a:lnSpc>
            </a:pPr>
            <a:r>
              <a:rPr lang="en-US" dirty="0"/>
              <a:t>MLs can collect information about how students acted and can evaluate this performance.</a:t>
            </a:r>
          </a:p>
          <a:p>
            <a:pPr>
              <a:lnSpc>
                <a:spcPct val="150000"/>
              </a:lnSpc>
            </a:pPr>
            <a:r>
              <a:rPr lang="en-US" dirty="0"/>
              <a:t>The evaluation of student performance refers to how much a student approaches the educational goals and specifies how well a student learned, how motivated to learn a student is or how good the teaching method was. </a:t>
            </a:r>
            <a:endParaRPr lang="en-IN" dirty="0"/>
          </a:p>
        </p:txBody>
      </p:sp>
      <p:pic>
        <p:nvPicPr>
          <p:cNvPr id="8" name="Audio 7">
            <a:hlinkClick r:id="" action="ppaction://media"/>
            <a:extLst>
              <a:ext uri="{FF2B5EF4-FFF2-40B4-BE49-F238E27FC236}">
                <a16:creationId xmlns:a16="http://schemas.microsoft.com/office/drawing/2014/main" id="{1578A8D8-BA0E-A5D3-42B7-597E93E95A91}"/>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730882322"/>
      </p:ext>
    </p:extLst>
  </p:cSld>
  <p:clrMapOvr>
    <a:masterClrMapping/>
  </p:clrMapOvr>
  <mc:AlternateContent xmlns:mc="http://schemas.openxmlformats.org/markup-compatibility/2006" xmlns:p14="http://schemas.microsoft.com/office/powerpoint/2010/main">
    <mc:Choice Requires="p14">
      <p:transition spd="slow" p14:dur="2000" advTm="61379"/>
    </mc:Choice>
    <mc:Fallback xmlns="">
      <p:transition spd="slow" advTm="61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E74FDBC-1115-5C83-C80E-158AD9D6FC6C}"/>
              </a:ext>
            </a:extLst>
          </p:cNvPr>
          <p:cNvSpPr>
            <a:spLocks noGrp="1"/>
          </p:cNvSpPr>
          <p:nvPr>
            <p:ph sz="half" idx="1"/>
          </p:nvPr>
        </p:nvSpPr>
        <p:spPr/>
        <p:txBody>
          <a:bodyPr>
            <a:normAutofit/>
          </a:bodyPr>
          <a:lstStyle/>
          <a:p>
            <a:r>
              <a:rPr lang="en-IN" sz="2400" i="1" dirty="0">
                <a:effectLst/>
                <a:latin typeface="Calibri" panose="020F0502020204030204" pitchFamily="34" charset="0"/>
                <a:ea typeface="Calibri" panose="020F0502020204030204" pitchFamily="34" charset="0"/>
                <a:cs typeface="Times New Roman" panose="02020603050405020304" pitchFamily="18" charset="0"/>
              </a:rPr>
              <a:t>Graph for Accuracy and F1 score before feature selection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id="{0E655C4B-FBBD-E09A-46EC-26BC9A5A2858}"/>
              </a:ext>
            </a:extLst>
          </p:cNvPr>
          <p:cNvSpPr>
            <a:spLocks noGrp="1"/>
          </p:cNvSpPr>
          <p:nvPr>
            <p:ph sz="half" idx="2"/>
          </p:nvPr>
        </p:nvSpPr>
        <p:spPr/>
        <p:txBody>
          <a:bodyPr>
            <a:normAutofit/>
          </a:bodyPr>
          <a:lstStyle/>
          <a:p>
            <a:r>
              <a:rPr lang="en-IN" sz="2400" i="1" dirty="0">
                <a:effectLst/>
                <a:latin typeface="Calibri" panose="020F0502020204030204" pitchFamily="34" charset="0"/>
                <a:ea typeface="Calibri" panose="020F0502020204030204" pitchFamily="34" charset="0"/>
                <a:cs typeface="Times New Roman" panose="02020603050405020304" pitchFamily="18" charset="0"/>
              </a:rPr>
              <a:t>Graph for Accuracy and F1 score After feature selection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Rectangle 5">
            <a:extLst>
              <a:ext uri="{FF2B5EF4-FFF2-40B4-BE49-F238E27FC236}">
                <a16:creationId xmlns:a16="http://schemas.microsoft.com/office/drawing/2014/main" id="{ECCF5331-3219-1E1D-AF72-B28B3B9FD8BB}"/>
              </a:ext>
            </a:extLst>
          </p:cNvPr>
          <p:cNvSpPr>
            <a:spLocks noChangeArrowheads="1"/>
          </p:cNvSpPr>
          <p:nvPr/>
        </p:nvSpPr>
        <p:spPr bwMode="auto">
          <a:xfrm>
            <a:off x="0" y="76644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2055" name="Picture 26">
            <a:extLst>
              <a:ext uri="{FF2B5EF4-FFF2-40B4-BE49-F238E27FC236}">
                <a16:creationId xmlns:a16="http://schemas.microsoft.com/office/drawing/2014/main" id="{2CF0F81A-1558-F2C4-A9F5-CA2297BE3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801937"/>
            <a:ext cx="4937125" cy="33750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23">
            <a:extLst>
              <a:ext uri="{FF2B5EF4-FFF2-40B4-BE49-F238E27FC236}">
                <a16:creationId xmlns:a16="http://schemas.microsoft.com/office/drawing/2014/main" id="{4A72C246-4DD8-8441-8BF9-FCD1D2F86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801938"/>
            <a:ext cx="4937125" cy="33750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10">
            <a:extLst>
              <a:ext uri="{FF2B5EF4-FFF2-40B4-BE49-F238E27FC236}">
                <a16:creationId xmlns:a16="http://schemas.microsoft.com/office/drawing/2014/main" id="{F94006B9-F3A5-3951-5F58-9965AD0C9039}"/>
              </a:ext>
            </a:extLst>
          </p:cNvPr>
          <p:cNvSpPr>
            <a:spLocks noChangeArrowheads="1"/>
          </p:cNvSpPr>
          <p:nvPr/>
        </p:nvSpPr>
        <p:spPr bwMode="auto">
          <a:xfrm>
            <a:off x="152400" y="78168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783535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0C3550E-2267-3960-C3B8-5EED4A8A8480}"/>
              </a:ext>
            </a:extLst>
          </p:cNvPr>
          <p:cNvSpPr>
            <a:spLocks noGrp="1"/>
          </p:cNvSpPr>
          <p:nvPr>
            <p:ph sz="half" idx="1"/>
          </p:nvPr>
        </p:nvSpPr>
        <p:spPr/>
        <p:txBody>
          <a:bodyPr>
            <a:normAutofit/>
          </a:bodyPr>
          <a:lstStyle/>
          <a:p>
            <a:r>
              <a:rPr lang="en-IN" sz="2400" i="1" dirty="0">
                <a:effectLst/>
                <a:latin typeface="Calibri" panose="020F0502020204030204" pitchFamily="34" charset="0"/>
                <a:ea typeface="Calibri" panose="020F0502020204030204" pitchFamily="34" charset="0"/>
                <a:cs typeface="Times New Roman" panose="02020603050405020304" pitchFamily="18" charset="0"/>
              </a:rPr>
              <a:t>Comparison of F1 score with and without feature selection</a:t>
            </a:r>
            <a:endParaRPr lang="en-IN" sz="3600" dirty="0"/>
          </a:p>
        </p:txBody>
      </p:sp>
      <p:sp>
        <p:nvSpPr>
          <p:cNvPr id="4" name="Content Placeholder 3">
            <a:extLst>
              <a:ext uri="{FF2B5EF4-FFF2-40B4-BE49-F238E27FC236}">
                <a16:creationId xmlns:a16="http://schemas.microsoft.com/office/drawing/2014/main" id="{52E9F3C2-9E4E-5EAC-1D54-80EAA633F7A1}"/>
              </a:ext>
            </a:extLst>
          </p:cNvPr>
          <p:cNvSpPr>
            <a:spLocks noGrp="1"/>
          </p:cNvSpPr>
          <p:nvPr>
            <p:ph sz="half" idx="2"/>
          </p:nvPr>
        </p:nvSpPr>
        <p:spPr/>
        <p:txBody>
          <a:bodyPr>
            <a:normAutofit/>
          </a:bodyPr>
          <a:lstStyle/>
          <a:p>
            <a:r>
              <a:rPr lang="en-IN" sz="2400" i="1" dirty="0">
                <a:effectLst/>
                <a:latin typeface="Calibri" panose="020F0502020204030204" pitchFamily="34" charset="0"/>
                <a:ea typeface="Calibri" panose="020F0502020204030204" pitchFamily="34" charset="0"/>
                <a:cs typeface="Times New Roman" panose="02020603050405020304" pitchFamily="18" charset="0"/>
              </a:rPr>
              <a:t>Comparison of Accuracy with and without feature selection</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074" name="Picture 1">
            <a:extLst>
              <a:ext uri="{FF2B5EF4-FFF2-40B4-BE49-F238E27FC236}">
                <a16:creationId xmlns:a16="http://schemas.microsoft.com/office/drawing/2014/main" id="{E3A792FE-3249-B36B-9E0F-29028AB481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936875"/>
            <a:ext cx="4937125" cy="3375025"/>
          </a:xfrm>
          <a:prstGeom prst="rect">
            <a:avLst/>
          </a:prstGeom>
          <a:noFill/>
          <a:extLst>
            <a:ext uri="{909E8E84-426E-40DD-AFC4-6F175D3DCCD1}">
              <a14:hiddenFill xmlns:a14="http://schemas.microsoft.com/office/drawing/2010/main">
                <a:solidFill>
                  <a:srgbClr val="FFFFFF"/>
                </a:solidFill>
              </a14:hiddenFill>
            </a:ext>
          </a:extLst>
        </p:spPr>
      </p:pic>
      <p:pic>
        <p:nvPicPr>
          <p:cNvPr id="3073" name="Picture 25">
            <a:extLst>
              <a:ext uri="{FF2B5EF4-FFF2-40B4-BE49-F238E27FC236}">
                <a16:creationId xmlns:a16="http://schemas.microsoft.com/office/drawing/2014/main" id="{7870AC8B-D315-4DE3-8DC8-8195A6252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936875"/>
            <a:ext cx="4937125" cy="3375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696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64362-C7C2-F006-390B-B3DD2F36A441}"/>
              </a:ext>
            </a:extLst>
          </p:cNvPr>
          <p:cNvSpPr>
            <a:spLocks noGrp="1"/>
          </p:cNvSpPr>
          <p:nvPr>
            <p:ph type="title"/>
          </p:nvPr>
        </p:nvSpPr>
        <p:spPr/>
        <p:txBody>
          <a:bodyPr/>
          <a:lstStyle/>
          <a:p>
            <a:r>
              <a:rPr lang="en-IN" sz="5400" i="1" kern="0" dirty="0">
                <a:solidFill>
                  <a:schemeClr val="tx1">
                    <a:lumMod val="85000"/>
                    <a:lumOff val="1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Conclusion</a:t>
            </a:r>
            <a:endParaRPr lang="en-IN" i="1" dirty="0">
              <a:solidFill>
                <a:schemeClr val="tx1">
                  <a:lumMod val="85000"/>
                  <a:lumOff val="15000"/>
                </a:schemeClr>
              </a:solidFill>
            </a:endParaRPr>
          </a:p>
        </p:txBody>
      </p:sp>
      <p:sp>
        <p:nvSpPr>
          <p:cNvPr id="3" name="Content Placeholder 2">
            <a:extLst>
              <a:ext uri="{FF2B5EF4-FFF2-40B4-BE49-F238E27FC236}">
                <a16:creationId xmlns:a16="http://schemas.microsoft.com/office/drawing/2014/main" id="{512828D4-F983-EB90-BFA8-C25F370F6008}"/>
              </a:ext>
            </a:extLst>
          </p:cNvPr>
          <p:cNvSpPr>
            <a:spLocks noGrp="1"/>
          </p:cNvSpPr>
          <p:nvPr>
            <p:ph idx="1"/>
          </p:nvPr>
        </p:nvSpPr>
        <p:spPr/>
        <p:txBody>
          <a:bodyPr/>
          <a:lstStyle/>
          <a:p>
            <a:r>
              <a:rPr lang="en-US" dirty="0"/>
              <a:t>By using feature selection method we can get better results.</a:t>
            </a:r>
          </a:p>
          <a:p>
            <a:endParaRPr lang="en-US" dirty="0"/>
          </a:p>
          <a:p>
            <a:r>
              <a:rPr lang="en-US" dirty="0"/>
              <a:t> After feature selection, we can better forecast using KNN method.</a:t>
            </a:r>
          </a:p>
          <a:p>
            <a:endParaRPr lang="en-US" dirty="0"/>
          </a:p>
          <a:p>
            <a:r>
              <a:rPr lang="en-US" dirty="0"/>
              <a:t>We can improve the student performance by watching their eye angles using deep learning algorithm.</a:t>
            </a:r>
            <a:endParaRPr lang="en-IN" dirty="0"/>
          </a:p>
        </p:txBody>
      </p:sp>
    </p:spTree>
    <p:extLst>
      <p:ext uri="{BB962C8B-B14F-4D97-AF65-F5344CB8AC3E}">
        <p14:creationId xmlns:p14="http://schemas.microsoft.com/office/powerpoint/2010/main" val="2389306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67DAB-C03C-569C-36A2-5BC47193D2B6}"/>
              </a:ext>
            </a:extLst>
          </p:cNvPr>
          <p:cNvSpPr>
            <a:spLocks noGrp="1"/>
          </p:cNvSpPr>
          <p:nvPr>
            <p:ph type="title"/>
          </p:nvPr>
        </p:nvSpPr>
        <p:spPr/>
        <p:txBody>
          <a:bodyPr/>
          <a:lstStyle/>
          <a:p>
            <a:r>
              <a:rPr lang="en-US" dirty="0"/>
              <a:t>Reference</a:t>
            </a:r>
            <a:endParaRPr lang="en-IN" dirty="0"/>
          </a:p>
        </p:txBody>
      </p:sp>
      <p:sp>
        <p:nvSpPr>
          <p:cNvPr id="3" name="Content Placeholder 2">
            <a:extLst>
              <a:ext uri="{FF2B5EF4-FFF2-40B4-BE49-F238E27FC236}">
                <a16:creationId xmlns:a16="http://schemas.microsoft.com/office/drawing/2014/main" id="{76D6EC34-C339-9CA9-9CD0-6F40D47FEA85}"/>
              </a:ext>
            </a:extLst>
          </p:cNvPr>
          <p:cNvSpPr>
            <a:spLocks noGrp="1"/>
          </p:cNvSpPr>
          <p:nvPr>
            <p:ph idx="1"/>
          </p:nvPr>
        </p:nvSpPr>
        <p:spPr/>
        <p:txBody>
          <a:bodyPr/>
          <a:lstStyle/>
          <a:p>
            <a:r>
              <a:rPr lang="en-US" dirty="0"/>
              <a:t>Source paper:</a:t>
            </a:r>
          </a:p>
          <a:p>
            <a:pPr marL="0" indent="0">
              <a:buNone/>
            </a:pPr>
            <a:r>
              <a:rPr lang="en-US" dirty="0"/>
              <a:t>	</a:t>
            </a:r>
            <a:r>
              <a:rPr lang="en-US" dirty="0">
                <a:hlinkClick r:id="rId2"/>
              </a:rPr>
              <a:t>https://www.mdpi.com/2076-3417/11/23/11534/htm</a:t>
            </a:r>
            <a:endParaRPr lang="en-US" dirty="0"/>
          </a:p>
          <a:p>
            <a:r>
              <a:rPr lang="en-US" dirty="0"/>
              <a:t>Authors: </a:t>
            </a:r>
            <a:r>
              <a:rPr lang="en-IN" dirty="0"/>
              <a:t>Mostafa </a:t>
            </a:r>
            <a:r>
              <a:rPr lang="en-IN" dirty="0" err="1"/>
              <a:t>Zafari</a:t>
            </a:r>
            <a:r>
              <a:rPr lang="en-IN" dirty="0"/>
              <a:t>, </a:t>
            </a:r>
            <a:r>
              <a:rPr lang="en-IN" dirty="0" err="1"/>
              <a:t>Abolghasem</a:t>
            </a:r>
            <a:r>
              <a:rPr lang="en-IN" dirty="0"/>
              <a:t> Sadeghi-</a:t>
            </a:r>
            <a:r>
              <a:rPr lang="en-IN" dirty="0" err="1"/>
              <a:t>Niaraki</a:t>
            </a:r>
            <a:r>
              <a:rPr lang="en-IN" dirty="0"/>
              <a:t>, Soo-Mi Choi and Ali </a:t>
            </a:r>
            <a:r>
              <a:rPr lang="en-IN" dirty="0" err="1"/>
              <a:t>Esmaeily</a:t>
            </a:r>
            <a:endParaRPr lang="en-IN" dirty="0"/>
          </a:p>
          <a:p>
            <a:endParaRPr lang="en-IN" dirty="0"/>
          </a:p>
        </p:txBody>
      </p:sp>
    </p:spTree>
    <p:extLst>
      <p:ext uri="{BB962C8B-B14F-4D97-AF65-F5344CB8AC3E}">
        <p14:creationId xmlns:p14="http://schemas.microsoft.com/office/powerpoint/2010/main" val="2278624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055AC18-A0A1-FCAE-9A55-FFD59CB24C34}"/>
              </a:ext>
            </a:extLst>
          </p:cNvPr>
          <p:cNvSpPr>
            <a:spLocks noGrp="1"/>
          </p:cNvSpPr>
          <p:nvPr>
            <p:ph idx="1"/>
          </p:nvPr>
        </p:nvSpPr>
        <p:spPr>
          <a:xfrm>
            <a:off x="2218764" y="2746095"/>
            <a:ext cx="7754472" cy="1365810"/>
          </a:xfrm>
        </p:spPr>
        <p:txBody>
          <a:bodyPr>
            <a:normAutofit/>
          </a:bodyPr>
          <a:lstStyle/>
          <a:p>
            <a:pPr marL="0" indent="0" algn="ctr">
              <a:buNone/>
            </a:pPr>
            <a:r>
              <a:rPr lang="en-US" sz="8800" b="1" i="1" dirty="0">
                <a:latin typeface="Adobe Ming Std L" panose="02020300000000000000" pitchFamily="18" charset="-128"/>
                <a:ea typeface="Adobe Ming Std L" panose="02020300000000000000" pitchFamily="18" charset="-128"/>
              </a:rPr>
              <a:t>THANK YOU </a:t>
            </a:r>
          </a:p>
          <a:p>
            <a:pPr marL="0" indent="0" algn="ctr">
              <a:buNone/>
            </a:pPr>
            <a:endParaRPr lang="en-IN" sz="8800" i="1" dirty="0">
              <a:latin typeface="Adobe Ming Std L" panose="02020300000000000000" pitchFamily="18" charset="-128"/>
              <a:ea typeface="Adobe Ming Std L" panose="02020300000000000000" pitchFamily="18" charset="-128"/>
            </a:endParaRPr>
          </a:p>
        </p:txBody>
      </p:sp>
    </p:spTree>
    <p:extLst>
      <p:ext uri="{BB962C8B-B14F-4D97-AF65-F5344CB8AC3E}">
        <p14:creationId xmlns:p14="http://schemas.microsoft.com/office/powerpoint/2010/main" val="3862463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C48554-4DBD-D2BE-384D-138041A4AD74}"/>
              </a:ext>
            </a:extLst>
          </p:cNvPr>
          <p:cNvSpPr>
            <a:spLocks noGrp="1"/>
          </p:cNvSpPr>
          <p:nvPr>
            <p:ph type="title"/>
          </p:nvPr>
        </p:nvSpPr>
        <p:spPr/>
        <p:txBody>
          <a:bodyPr/>
          <a:lstStyle/>
          <a:p>
            <a:r>
              <a:rPr lang="en-US" dirty="0"/>
              <a:t>Data</a:t>
            </a:r>
            <a:endParaRPr lang="en-IN" dirty="0"/>
          </a:p>
        </p:txBody>
      </p:sp>
      <p:sp>
        <p:nvSpPr>
          <p:cNvPr id="3" name="Content Placeholder 2">
            <a:extLst>
              <a:ext uri="{FF2B5EF4-FFF2-40B4-BE49-F238E27FC236}">
                <a16:creationId xmlns:a16="http://schemas.microsoft.com/office/drawing/2014/main" id="{D2643C83-6C19-23A2-72F9-ACD065685A4E}"/>
              </a:ext>
            </a:extLst>
          </p:cNvPr>
          <p:cNvSpPr>
            <a:spLocks noGrp="1"/>
          </p:cNvSpPr>
          <p:nvPr>
            <p:ph idx="1"/>
          </p:nvPr>
        </p:nvSpPr>
        <p:spPr/>
        <p:txBody>
          <a:bodyPr/>
          <a:lstStyle/>
          <a:p>
            <a:pPr>
              <a:lnSpc>
                <a:spcPct val="150000"/>
              </a:lnSpc>
            </a:pPr>
            <a:r>
              <a:rPr lang="en-US" dirty="0"/>
              <a:t>Here we have the data of 649 students with 33 attributes.</a:t>
            </a:r>
          </a:p>
          <a:p>
            <a:pPr>
              <a:lnSpc>
                <a:spcPct val="150000"/>
              </a:lnSpc>
            </a:pPr>
            <a:r>
              <a:rPr lang="en-US" dirty="0"/>
              <a:t>The data attributes include student grades, demographic, social and school related features and it was collected by using school reports and questionnaires. </a:t>
            </a:r>
            <a:endParaRPr lang="en-IN" dirty="0"/>
          </a:p>
        </p:txBody>
      </p:sp>
      <p:pic>
        <p:nvPicPr>
          <p:cNvPr id="5" name="Audio 4">
            <a:hlinkClick r:id="" action="ppaction://media"/>
            <a:extLst>
              <a:ext uri="{FF2B5EF4-FFF2-40B4-BE49-F238E27FC236}">
                <a16:creationId xmlns:a16="http://schemas.microsoft.com/office/drawing/2014/main" id="{CA3285EC-B983-8CC7-317C-B27C8712D41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202648453"/>
      </p:ext>
    </p:extLst>
  </p:cSld>
  <p:clrMapOvr>
    <a:masterClrMapping/>
  </p:clrMapOvr>
  <mc:AlternateContent xmlns:mc="http://schemas.openxmlformats.org/markup-compatibility/2006" xmlns:p14="http://schemas.microsoft.com/office/powerpoint/2010/main">
    <mc:Choice Requires="p14">
      <p:transition spd="slow" p14:dur="2000" advTm="25667"/>
    </mc:Choice>
    <mc:Fallback xmlns="">
      <p:transition spd="slow" advTm="25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A2539-1D4F-6EB8-0E27-B8905722EA12}"/>
              </a:ext>
            </a:extLst>
          </p:cNvPr>
          <p:cNvSpPr>
            <a:spLocks noGrp="1"/>
          </p:cNvSpPr>
          <p:nvPr>
            <p:ph type="title"/>
          </p:nvPr>
        </p:nvSpPr>
        <p:spPr>
          <a:xfrm>
            <a:off x="838200" y="338231"/>
            <a:ext cx="10515600" cy="1325563"/>
          </a:xfrm>
        </p:spPr>
        <p:txBody>
          <a:bodyPr/>
          <a:lstStyle/>
          <a:p>
            <a:r>
              <a:rPr lang="en-US" dirty="0"/>
              <a:t>Methods</a:t>
            </a:r>
            <a:endParaRPr lang="en-IN" dirty="0"/>
          </a:p>
        </p:txBody>
      </p:sp>
      <p:sp>
        <p:nvSpPr>
          <p:cNvPr id="3" name="Content Placeholder 2">
            <a:extLst>
              <a:ext uri="{FF2B5EF4-FFF2-40B4-BE49-F238E27FC236}">
                <a16:creationId xmlns:a16="http://schemas.microsoft.com/office/drawing/2014/main" id="{8884F9E6-F860-259D-CBB7-845467E42C09}"/>
              </a:ext>
            </a:extLst>
          </p:cNvPr>
          <p:cNvSpPr>
            <a:spLocks noGrp="1"/>
          </p:cNvSpPr>
          <p:nvPr>
            <p:ph idx="1"/>
          </p:nvPr>
        </p:nvSpPr>
        <p:spPr>
          <a:xfrm>
            <a:off x="838200" y="1825625"/>
            <a:ext cx="5835316" cy="4351338"/>
          </a:xfrm>
        </p:spPr>
        <p:txBody>
          <a:bodyPr/>
          <a:lstStyle/>
          <a:p>
            <a:pPr marL="0" indent="0">
              <a:lnSpc>
                <a:spcPct val="150000"/>
              </a:lnSpc>
              <a:buNone/>
            </a:pPr>
            <a:r>
              <a:rPr lang="en-US" dirty="0"/>
              <a:t>In this project we use four different </a:t>
            </a:r>
            <a:r>
              <a:rPr lang="en-US" i="1" dirty="0"/>
              <a:t>supervised learning algorithms</a:t>
            </a:r>
            <a:r>
              <a:rPr lang="en-US" dirty="0"/>
              <a:t>.</a:t>
            </a:r>
          </a:p>
          <a:p>
            <a:pPr>
              <a:lnSpc>
                <a:spcPct val="150000"/>
              </a:lnSpc>
            </a:pPr>
            <a:r>
              <a:rPr lang="en-IN" sz="2400" dirty="0"/>
              <a:t>Logistic regression</a:t>
            </a:r>
            <a:endParaRPr lang="en-US" sz="2400" dirty="0"/>
          </a:p>
          <a:p>
            <a:pPr>
              <a:lnSpc>
                <a:spcPct val="150000"/>
              </a:lnSpc>
            </a:pPr>
            <a:r>
              <a:rPr lang="en-IN" sz="2400" dirty="0"/>
              <a:t>K-Nearest Neighbor</a:t>
            </a:r>
            <a:endParaRPr lang="en-US" sz="2400" dirty="0"/>
          </a:p>
          <a:p>
            <a:pPr>
              <a:lnSpc>
                <a:spcPct val="150000"/>
              </a:lnSpc>
            </a:pPr>
            <a:r>
              <a:rPr lang="en-IN" sz="2400" dirty="0"/>
              <a:t>Support vector machine</a:t>
            </a:r>
            <a:endParaRPr lang="en-US" sz="2400" dirty="0"/>
          </a:p>
          <a:p>
            <a:pPr>
              <a:lnSpc>
                <a:spcPct val="150000"/>
              </a:lnSpc>
            </a:pPr>
            <a:r>
              <a:rPr lang="en-IN" sz="2400" dirty="0"/>
              <a:t>Random Forest Classifier</a:t>
            </a:r>
          </a:p>
        </p:txBody>
      </p:sp>
      <p:pic>
        <p:nvPicPr>
          <p:cNvPr id="5" name="Picture 4">
            <a:extLst>
              <a:ext uri="{FF2B5EF4-FFF2-40B4-BE49-F238E27FC236}">
                <a16:creationId xmlns:a16="http://schemas.microsoft.com/office/drawing/2014/main" id="{0A0FF1A6-C35D-F834-EC1D-573F3C31C5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7266" y="2689883"/>
            <a:ext cx="5656641" cy="3513974"/>
          </a:xfrm>
          <a:prstGeom prst="rect">
            <a:avLst/>
          </a:prstGeom>
        </p:spPr>
      </p:pic>
      <p:pic>
        <p:nvPicPr>
          <p:cNvPr id="13" name="Audio 12">
            <a:hlinkClick r:id="" action="ppaction://media"/>
            <a:extLst>
              <a:ext uri="{FF2B5EF4-FFF2-40B4-BE49-F238E27FC236}">
                <a16:creationId xmlns:a16="http://schemas.microsoft.com/office/drawing/2014/main" id="{EEE56DA5-7C31-6167-EF1E-F18FFD1A837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64121637"/>
      </p:ext>
    </p:extLst>
  </p:cSld>
  <p:clrMapOvr>
    <a:masterClrMapping/>
  </p:clrMapOvr>
  <mc:AlternateContent xmlns:mc="http://schemas.openxmlformats.org/markup-compatibility/2006" xmlns:p14="http://schemas.microsoft.com/office/powerpoint/2010/main">
    <mc:Choice Requires="p14">
      <p:transition spd="slow" p14:dur="2000" advTm="50884"/>
    </mc:Choice>
    <mc:Fallback xmlns="">
      <p:transition spd="slow" advTm="508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D50BA-011D-09E7-6A3E-F8EA8F231551}"/>
              </a:ext>
            </a:extLst>
          </p:cNvPr>
          <p:cNvSpPr>
            <a:spLocks noGrp="1"/>
          </p:cNvSpPr>
          <p:nvPr>
            <p:ph type="title"/>
          </p:nvPr>
        </p:nvSpPr>
        <p:spPr/>
        <p:txBody>
          <a:bodyPr/>
          <a:lstStyle/>
          <a:p>
            <a:r>
              <a:rPr lang="en-US" dirty="0"/>
              <a:t>Logistic regression </a:t>
            </a:r>
            <a:endParaRPr lang="en-IN" dirty="0"/>
          </a:p>
        </p:txBody>
      </p:sp>
      <p:sp>
        <p:nvSpPr>
          <p:cNvPr id="3" name="Content Placeholder 2">
            <a:extLst>
              <a:ext uri="{FF2B5EF4-FFF2-40B4-BE49-F238E27FC236}">
                <a16:creationId xmlns:a16="http://schemas.microsoft.com/office/drawing/2014/main" id="{CEA9EC93-36B3-B805-73C0-C808CCA287E6}"/>
              </a:ext>
            </a:extLst>
          </p:cNvPr>
          <p:cNvSpPr>
            <a:spLocks noGrp="1"/>
          </p:cNvSpPr>
          <p:nvPr>
            <p:ph idx="1"/>
          </p:nvPr>
        </p:nvSpPr>
        <p:spPr>
          <a:xfrm>
            <a:off x="838200" y="1825625"/>
            <a:ext cx="6396789" cy="4351338"/>
          </a:xfrm>
        </p:spPr>
        <p:txBody>
          <a:bodyPr>
            <a:normAutofit/>
          </a:bodyPr>
          <a:lstStyle/>
          <a:p>
            <a:pPr>
              <a:lnSpc>
                <a:spcPct val="100000"/>
              </a:lnSpc>
            </a:pPr>
            <a:r>
              <a:rPr lang="en-US" sz="2400" dirty="0"/>
              <a:t>Logistic Regression is a “Supervised machine learning” algorithm that can be used to model the probability of a certain class or event. It is used when the data is linearly separable and the outcome is binary or dichotomous in nature. That means Logistic regression is usually used for Binary classification problems. </a:t>
            </a:r>
            <a:endParaRPr lang="en-IN" sz="2400" dirty="0"/>
          </a:p>
        </p:txBody>
      </p:sp>
      <p:pic>
        <p:nvPicPr>
          <p:cNvPr id="4" name="Picture 3">
            <a:extLst>
              <a:ext uri="{FF2B5EF4-FFF2-40B4-BE49-F238E27FC236}">
                <a16:creationId xmlns:a16="http://schemas.microsoft.com/office/drawing/2014/main" id="{99DF7516-66F4-AE17-857D-7857AD3DC2A6}"/>
              </a:ext>
            </a:extLst>
          </p:cNvPr>
          <p:cNvPicPr>
            <a:picLocks noChangeAspect="1"/>
          </p:cNvPicPr>
          <p:nvPr/>
        </p:nvPicPr>
        <p:blipFill rotWithShape="1">
          <a:blip r:embed="rId4">
            <a:extLst>
              <a:ext uri="{28A0092B-C50C-407E-A947-70E740481C1C}">
                <a14:useLocalDpi xmlns:a14="http://schemas.microsoft.com/office/drawing/2010/main" val="0"/>
              </a:ext>
            </a:extLst>
          </a:blip>
          <a:srcRect l="51616"/>
          <a:stretch/>
        </p:blipFill>
        <p:spPr bwMode="auto">
          <a:xfrm>
            <a:off x="7234989" y="1690688"/>
            <a:ext cx="4166937" cy="3418093"/>
          </a:xfrm>
          <a:prstGeom prst="rect">
            <a:avLst/>
          </a:prstGeom>
          <a:ln>
            <a:noFill/>
          </a:ln>
          <a:extLst>
            <a:ext uri="{53640926-AAD7-44D8-BBD7-CCE9431645EC}">
              <a14:shadowObscured xmlns:a14="http://schemas.microsoft.com/office/drawing/2010/main"/>
            </a:ext>
          </a:extLst>
        </p:spPr>
      </p:pic>
      <p:pic>
        <p:nvPicPr>
          <p:cNvPr id="9" name="Audio 8">
            <a:hlinkClick r:id="" action="ppaction://media"/>
            <a:extLst>
              <a:ext uri="{FF2B5EF4-FFF2-40B4-BE49-F238E27FC236}">
                <a16:creationId xmlns:a16="http://schemas.microsoft.com/office/drawing/2014/main" id="{73620611-2645-0112-D8E2-CE882C7623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16056894"/>
      </p:ext>
    </p:extLst>
  </p:cSld>
  <p:clrMapOvr>
    <a:masterClrMapping/>
  </p:clrMapOvr>
  <mc:AlternateContent xmlns:mc="http://schemas.openxmlformats.org/markup-compatibility/2006" xmlns:p14="http://schemas.microsoft.com/office/powerpoint/2010/main">
    <mc:Choice Requires="p14">
      <p:transition spd="slow" p14:dur="2000" advTm="41689"/>
    </mc:Choice>
    <mc:Fallback xmlns="">
      <p:transition spd="slow" advTm="41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368F9-2331-0E0C-2F34-AE50AAE92311}"/>
              </a:ext>
            </a:extLst>
          </p:cNvPr>
          <p:cNvSpPr>
            <a:spLocks noGrp="1"/>
          </p:cNvSpPr>
          <p:nvPr>
            <p:ph type="title"/>
          </p:nvPr>
        </p:nvSpPr>
        <p:spPr/>
        <p:txBody>
          <a:bodyPr/>
          <a:lstStyle/>
          <a:p>
            <a:r>
              <a:rPr lang="en-IN" sz="4400" b="1" dirty="0">
                <a:solidFill>
                  <a:srgbClr val="202124"/>
                </a:solidFill>
                <a:effectLst/>
                <a:latin typeface="Arial" panose="020B0604020202020204" pitchFamily="34" charset="0"/>
                <a:ea typeface="Calibri" panose="020F0502020204030204" pitchFamily="34" charset="0"/>
                <a:cs typeface="Times New Roman" panose="02020603050405020304" pitchFamily="18" charset="0"/>
              </a:rPr>
              <a:t>K-Nearest Neighbor</a:t>
            </a:r>
            <a:endParaRPr lang="en-IN" dirty="0"/>
          </a:p>
        </p:txBody>
      </p:sp>
      <p:sp>
        <p:nvSpPr>
          <p:cNvPr id="3" name="Content Placeholder 2">
            <a:extLst>
              <a:ext uri="{FF2B5EF4-FFF2-40B4-BE49-F238E27FC236}">
                <a16:creationId xmlns:a16="http://schemas.microsoft.com/office/drawing/2014/main" id="{1A0DA5B9-EDA3-CDBA-773E-B21B13DA7458}"/>
              </a:ext>
            </a:extLst>
          </p:cNvPr>
          <p:cNvSpPr>
            <a:spLocks noGrp="1"/>
          </p:cNvSpPr>
          <p:nvPr>
            <p:ph idx="1"/>
          </p:nvPr>
        </p:nvSpPr>
        <p:spPr>
          <a:xfrm>
            <a:off x="838200" y="1825625"/>
            <a:ext cx="6791325" cy="4351338"/>
          </a:xfrm>
        </p:spPr>
        <p:txBody>
          <a:bodyPr/>
          <a:lstStyle/>
          <a:p>
            <a:pPr>
              <a:lnSpc>
                <a:spcPct val="150000"/>
              </a:lnSpc>
            </a:pPr>
            <a:r>
              <a:rPr lang="en-IN" sz="2000" dirty="0">
                <a:solidFill>
                  <a:srgbClr val="202124"/>
                </a:solidFill>
                <a:effectLst/>
                <a:ea typeface="Calibri" panose="020F0502020204030204" pitchFamily="34" charset="0"/>
                <a:cs typeface="Times New Roman" panose="02020603050405020304" pitchFamily="18" charset="0"/>
              </a:rPr>
              <a:t>The abbreviation KNN stands for “</a:t>
            </a:r>
            <a:r>
              <a:rPr lang="en-IN" sz="2000" b="1" dirty="0">
                <a:solidFill>
                  <a:srgbClr val="202124"/>
                </a:solidFill>
                <a:effectLst/>
                <a:ea typeface="Calibri" panose="020F0502020204030204" pitchFamily="34" charset="0"/>
                <a:cs typeface="Times New Roman" panose="02020603050405020304" pitchFamily="18" charset="0"/>
              </a:rPr>
              <a:t>K-Nearest Neighbor</a:t>
            </a:r>
            <a:r>
              <a:rPr lang="en-IN" sz="2000" dirty="0">
                <a:solidFill>
                  <a:srgbClr val="202124"/>
                </a:solidFill>
                <a:effectLst/>
                <a:ea typeface="Calibri" panose="020F0502020204030204" pitchFamily="34" charset="0"/>
                <a:cs typeface="Times New Roman" panose="02020603050405020304" pitchFamily="18" charset="0"/>
              </a:rPr>
              <a:t>”. It is a supervised machine learning algorithm. The algorithm can be used to solve both classification and regression problem statements. The number of nearest neighbours to a new unknown variable that has to be predicted or classified is denoted by the symbol 'K'.</a:t>
            </a:r>
            <a:endParaRPr lang="en-IN" sz="2000" dirty="0">
              <a:effectLst/>
              <a:ea typeface="Calibri" panose="020F0502020204030204" pitchFamily="34" charset="0"/>
              <a:cs typeface="Times New Roman" panose="02020603050405020304" pitchFamily="18" charset="0"/>
            </a:endParaRPr>
          </a:p>
          <a:p>
            <a:endParaRPr lang="en-IN" dirty="0"/>
          </a:p>
        </p:txBody>
      </p:sp>
      <p:pic>
        <p:nvPicPr>
          <p:cNvPr id="10" name="Picture 9">
            <a:extLst>
              <a:ext uri="{FF2B5EF4-FFF2-40B4-BE49-F238E27FC236}">
                <a16:creationId xmlns:a16="http://schemas.microsoft.com/office/drawing/2014/main" id="{465DD5DD-3A5D-F1E6-1371-54FD4C3302F4}"/>
              </a:ext>
            </a:extLst>
          </p:cNvPr>
          <p:cNvPicPr>
            <a:picLocks noChangeAspect="1"/>
          </p:cNvPicPr>
          <p:nvPr/>
        </p:nvPicPr>
        <p:blipFill rotWithShape="1">
          <a:blip r:embed="rId4">
            <a:extLst>
              <a:ext uri="{28A0092B-C50C-407E-A947-70E740481C1C}">
                <a14:useLocalDpi xmlns:a14="http://schemas.microsoft.com/office/drawing/2010/main" val="0"/>
              </a:ext>
            </a:extLst>
          </a:blip>
          <a:srcRect l="11723" r="15063"/>
          <a:stretch/>
        </p:blipFill>
        <p:spPr bwMode="auto">
          <a:xfrm>
            <a:off x="7161609" y="2466975"/>
            <a:ext cx="3385106" cy="2524125"/>
          </a:xfrm>
          <a:prstGeom prst="rect">
            <a:avLst/>
          </a:prstGeom>
          <a:ln>
            <a:noFill/>
          </a:ln>
          <a:extLst>
            <a:ext uri="{53640926-AAD7-44D8-BBD7-CCE9431645EC}">
              <a14:shadowObscured xmlns:a14="http://schemas.microsoft.com/office/drawing/2010/main"/>
            </a:ext>
          </a:extLst>
        </p:spPr>
      </p:pic>
      <p:pic>
        <p:nvPicPr>
          <p:cNvPr id="4" name="Audio 3">
            <a:hlinkClick r:id="" action="ppaction://media"/>
            <a:extLst>
              <a:ext uri="{FF2B5EF4-FFF2-40B4-BE49-F238E27FC236}">
                <a16:creationId xmlns:a16="http://schemas.microsoft.com/office/drawing/2014/main" id="{4E97CB2D-4566-F058-729A-80A6BFC3BE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32698333"/>
      </p:ext>
    </p:extLst>
  </p:cSld>
  <p:clrMapOvr>
    <a:masterClrMapping/>
  </p:clrMapOvr>
  <mc:AlternateContent xmlns:mc="http://schemas.openxmlformats.org/markup-compatibility/2006">
    <mc:Choice xmlns:p14="http://schemas.microsoft.com/office/powerpoint/2010/main" Requires="p14">
      <p:transition spd="slow" p14:dur="2000" advTm="42273"/>
    </mc:Choice>
    <mc:Fallback>
      <p:transition spd="slow" advTm="422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C57D0-1E0A-EED4-E334-A94E2D602D92}"/>
              </a:ext>
            </a:extLst>
          </p:cNvPr>
          <p:cNvSpPr>
            <a:spLocks noGrp="1"/>
          </p:cNvSpPr>
          <p:nvPr>
            <p:ph type="title"/>
          </p:nvPr>
        </p:nvSpPr>
        <p:spPr/>
        <p:txBody>
          <a:bodyPr/>
          <a:lstStyle/>
          <a:p>
            <a:r>
              <a:rPr lang="en-IN" dirty="0"/>
              <a:t>Support vector machine</a:t>
            </a:r>
          </a:p>
        </p:txBody>
      </p:sp>
      <p:sp>
        <p:nvSpPr>
          <p:cNvPr id="3" name="Content Placeholder 2">
            <a:extLst>
              <a:ext uri="{FF2B5EF4-FFF2-40B4-BE49-F238E27FC236}">
                <a16:creationId xmlns:a16="http://schemas.microsoft.com/office/drawing/2014/main" id="{ED49ECA6-FC4B-14BD-E02E-20C6AE25F768}"/>
              </a:ext>
            </a:extLst>
          </p:cNvPr>
          <p:cNvSpPr>
            <a:spLocks noGrp="1"/>
          </p:cNvSpPr>
          <p:nvPr>
            <p:ph idx="1"/>
          </p:nvPr>
        </p:nvSpPr>
        <p:spPr>
          <a:xfrm>
            <a:off x="838200" y="1825625"/>
            <a:ext cx="7006389" cy="4351338"/>
          </a:xfrm>
        </p:spPr>
        <p:txBody>
          <a:bodyPr>
            <a:normAutofit/>
          </a:bodyPr>
          <a:lstStyle/>
          <a:p>
            <a:pPr>
              <a:lnSpc>
                <a:spcPct val="100000"/>
              </a:lnSpc>
            </a:pPr>
            <a:r>
              <a:rPr lang="en-US" sz="2000" dirty="0"/>
              <a:t>In machine learning, support-vector machines (SVMs, also support-vector networks) are supervised learning models with associated learning algorithms that analyze data for classification and regression analysis. </a:t>
            </a:r>
          </a:p>
          <a:p>
            <a:pPr>
              <a:lnSpc>
                <a:spcPct val="100000"/>
              </a:lnSpc>
            </a:pPr>
            <a:r>
              <a:rPr lang="en-US" sz="2000" dirty="0"/>
              <a:t>The goal of the SVM algorithm is to create the best line or decision boundary that can segregate n-dimensional space into classes so that we can easily put the new data point in the correct category in the future. This best decision boundary is called a hyperplane.</a:t>
            </a:r>
            <a:endParaRPr lang="en-IN" sz="2000" dirty="0"/>
          </a:p>
        </p:txBody>
      </p:sp>
      <p:pic>
        <p:nvPicPr>
          <p:cNvPr id="4" name="Picture 3">
            <a:extLst>
              <a:ext uri="{FF2B5EF4-FFF2-40B4-BE49-F238E27FC236}">
                <a16:creationId xmlns:a16="http://schemas.microsoft.com/office/drawing/2014/main" id="{C9D554DF-94D3-C5B9-0E1E-5551C5CEB1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4589" y="1825625"/>
            <a:ext cx="3595637" cy="3546299"/>
          </a:xfrm>
          <a:prstGeom prst="rect">
            <a:avLst/>
          </a:prstGeom>
        </p:spPr>
      </p:pic>
      <p:pic>
        <p:nvPicPr>
          <p:cNvPr id="5" name="Audio 4">
            <a:hlinkClick r:id="" action="ppaction://media"/>
            <a:extLst>
              <a:ext uri="{FF2B5EF4-FFF2-40B4-BE49-F238E27FC236}">
                <a16:creationId xmlns:a16="http://schemas.microsoft.com/office/drawing/2014/main" id="{F954915F-DDF8-7D1F-6217-A0AB7E7A19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86207589"/>
      </p:ext>
    </p:extLst>
  </p:cSld>
  <p:clrMapOvr>
    <a:masterClrMapping/>
  </p:clrMapOvr>
  <mc:AlternateContent xmlns:mc="http://schemas.openxmlformats.org/markup-compatibility/2006">
    <mc:Choice xmlns:p14="http://schemas.microsoft.com/office/powerpoint/2010/main" Requires="p14">
      <p:transition spd="slow" p14:dur="2000" advTm="71922"/>
    </mc:Choice>
    <mc:Fallback>
      <p:transition spd="slow" advTm="719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45737" x="3689350" y="6318250"/>
          <p14:tracePt t="45907" x="4086225" y="6721475"/>
          <p14:tracePt t="45914" x="4332288" y="6611938"/>
          <p14:tracePt t="45921" x="4579938" y="6492875"/>
          <p14:tracePt t="45928" x="4843463" y="6416675"/>
          <p14:tracePt t="45935" x="5089525" y="6297613"/>
          <p14:tracePt t="45942" x="5386388" y="6194425"/>
          <p14:tracePt t="45950" x="5700713" y="6084888"/>
          <p14:tracePt t="45956" x="6091238" y="5932488"/>
          <p14:tracePt t="45970" x="7119938" y="5616575"/>
          <p14:tracePt t="45977" x="7637463" y="5497513"/>
          <p14:tracePt t="45984" x="8181975" y="5353050"/>
          <p14:tracePt t="45991" x="8716963" y="5226050"/>
          <p14:tracePt t="45999" x="9226550" y="5124450"/>
          <p14:tracePt t="46005" x="9710738" y="5005388"/>
          <p14:tracePt t="46011" x="10085388" y="4929188"/>
          <p14:tracePt t="46019" x="10374313" y="4843463"/>
          <p14:tracePt t="46026" x="10620375" y="4802188"/>
          <p14:tracePt t="46034" x="10747375" y="4775200"/>
          <p14:tracePt t="46040" x="10841038" y="4749800"/>
          <p14:tracePt t="46048" x="10891838" y="4724400"/>
          <p14:tracePt t="46054" x="10917238" y="4724400"/>
          <p14:tracePt t="46061" x="10934700" y="4716463"/>
          <p14:tracePt t="46084" x="10942638" y="4716463"/>
          <p14:tracePt t="46089" x="10942638" y="4708525"/>
          <p14:tracePt t="46124" x="10901363" y="4683125"/>
          <p14:tracePt t="46132" x="10848975" y="4630738"/>
          <p14:tracePt t="46138" x="10790238" y="4579938"/>
          <p14:tracePt t="46145" x="10729913" y="4513263"/>
          <p14:tracePt t="46153" x="10663238" y="4445000"/>
          <p14:tracePt t="46159" x="10620375" y="4368800"/>
          <p14:tracePt t="46168" x="10552113" y="4300538"/>
          <p14:tracePt t="46173" x="10509250" y="4240213"/>
          <p14:tracePt t="46180" x="10458450" y="4171950"/>
          <p14:tracePt t="46187" x="10425113" y="4138613"/>
          <p14:tracePt t="46194" x="10364788" y="4087813"/>
          <p14:tracePt t="46202" x="10339388" y="4044950"/>
          <p14:tracePt t="46209" x="10313988" y="3994150"/>
          <p14:tracePt t="46216" x="10271125" y="3968750"/>
          <p14:tracePt t="46223" x="10237788" y="3935413"/>
          <p14:tracePt t="46229" x="10204450" y="3892550"/>
          <p14:tracePt t="46237" x="10153650" y="3857625"/>
          <p14:tracePt t="46243" x="10118725" y="3816350"/>
          <p14:tracePt t="46251" x="10050463" y="3763963"/>
          <p14:tracePt t="46258" x="9999663" y="3722688"/>
          <p14:tracePt t="46266" x="9906000" y="3654425"/>
          <p14:tracePt t="46272" x="9829800" y="3568700"/>
          <p14:tracePt t="46279" x="9753600" y="3517900"/>
          <p14:tracePt t="46286" x="9659938" y="3459163"/>
          <p14:tracePt t="46293" x="9583738" y="3398838"/>
          <p14:tracePt t="46301" x="9490075" y="3348038"/>
          <p14:tracePt t="46307" x="9431338" y="3314700"/>
          <p14:tracePt t="46314" x="9353550" y="3279775"/>
          <p14:tracePt t="46321" x="9294813" y="3263900"/>
          <p14:tracePt t="46328" x="9244013" y="3221038"/>
          <p14:tracePt t="46335" x="9193213" y="3211513"/>
          <p14:tracePt t="46342" x="9167813" y="3195638"/>
          <p14:tracePt t="46350" x="9142413" y="3186113"/>
          <p14:tracePt t="46356" x="9107488" y="3170238"/>
          <p14:tracePt t="46363" x="9091613" y="3160713"/>
          <p14:tracePt t="46371" x="9064625" y="3144838"/>
          <p14:tracePt t="46378" x="9031288" y="3135313"/>
          <p14:tracePt t="46384" x="9005888" y="3127375"/>
          <p14:tracePt t="46392" x="8980488" y="3127375"/>
          <p14:tracePt t="46400" x="8947150" y="3119438"/>
          <p14:tracePt t="46406" x="8912225" y="3109913"/>
          <p14:tracePt t="46412" x="8861425" y="3101975"/>
          <p14:tracePt t="46420" x="8836025" y="3101975"/>
          <p14:tracePt t="46427" x="8802688" y="3094038"/>
          <p14:tracePt t="46436" x="8750300" y="3076575"/>
          <p14:tracePt t="46441" x="8734425" y="3076575"/>
          <p14:tracePt t="46448" x="8691563" y="3059113"/>
          <p14:tracePt t="46455" x="8658225" y="3059113"/>
          <p14:tracePt t="46461" x="8597900" y="3059113"/>
          <p14:tracePt t="46469" x="8555038" y="3051175"/>
          <p14:tracePt t="46476" x="8496300" y="3051175"/>
          <p14:tracePt t="46483" x="8435975" y="3051175"/>
          <p14:tracePt t="46490" x="8351838" y="3051175"/>
          <p14:tracePt t="46496" x="8301038" y="3051175"/>
          <p14:tracePt t="46504" x="8266113" y="3041650"/>
          <p14:tracePt t="46511" x="8224838" y="3041650"/>
          <p14:tracePt t="46517" x="8199438" y="3033713"/>
          <p14:tracePt t="46524" x="8181975" y="3033713"/>
          <p14:tracePt t="46539" x="8174038" y="3033713"/>
          <p14:tracePt t="46553" x="8156575" y="3033713"/>
          <p14:tracePt t="46631" x="8164513" y="3033713"/>
          <p14:tracePt t="46637" x="8174038" y="3033713"/>
          <p14:tracePt t="46652" x="8181975" y="3033713"/>
          <p14:tracePt t="46659" x="8189913" y="3033713"/>
          <p14:tracePt t="46668" x="8199438" y="3041650"/>
          <p14:tracePt t="46673" x="8207375" y="3041650"/>
          <p14:tracePt t="46680" x="8232775" y="3051175"/>
          <p14:tracePt t="46687" x="8240713" y="3051175"/>
          <p14:tracePt t="46694" x="8266113" y="3067050"/>
          <p14:tracePt t="46702" x="8283575" y="3067050"/>
          <p14:tracePt t="46708" x="8301038" y="3067050"/>
          <p14:tracePt t="46715" x="8318500" y="3067050"/>
          <p14:tracePt t="46722" x="8326438" y="3067050"/>
          <p14:tracePt t="46730" x="8334375" y="3067050"/>
          <p14:tracePt t="46736" x="8351838" y="3076575"/>
          <p14:tracePt t="46743" x="8369300" y="3076575"/>
          <p14:tracePt t="46751" x="8377238" y="3076575"/>
          <p14:tracePt t="46757" x="8394700" y="3076575"/>
          <p14:tracePt t="46763" x="8402638" y="3084513"/>
          <p14:tracePt t="46771" x="8410575" y="3084513"/>
          <p14:tracePt t="46777" x="8420100" y="3084513"/>
          <p14:tracePt t="46784" x="8435975" y="3094038"/>
          <p14:tracePt t="46791" x="8445500" y="3094038"/>
          <p14:tracePt t="46800" x="8453438" y="3094038"/>
          <p14:tracePt t="46805" x="8462963" y="3101975"/>
          <p14:tracePt t="46812" x="8470900" y="3101975"/>
          <p14:tracePt t="46820" x="8478838" y="3101975"/>
          <p14:tracePt t="46833" x="8504238" y="3101975"/>
          <p14:tracePt t="46848" x="8513763" y="3109913"/>
          <p14:tracePt t="46854" x="8521700" y="3109913"/>
          <p14:tracePt t="46870" x="8529638" y="3109913"/>
          <p14:tracePt t="46883" x="8529638" y="3119438"/>
          <p14:tracePt t="46900" x="8539163" y="3119438"/>
          <p14:tracePt t="46904" x="8547100" y="3119438"/>
          <p14:tracePt t="46911" x="8547100" y="3127375"/>
          <p14:tracePt t="46925" x="8564563" y="3135313"/>
          <p14:tracePt t="46939" x="8572500" y="3144838"/>
          <p14:tracePt t="46953" x="8580438" y="3152775"/>
          <p14:tracePt t="46961" x="8589963" y="3152775"/>
          <p14:tracePt t="46970" x="8597900" y="3152775"/>
          <p14:tracePt t="46975" x="8605838" y="3170238"/>
          <p14:tracePt t="46982" x="8615363" y="3178175"/>
          <p14:tracePt t="46989" x="8640763" y="3178175"/>
          <p14:tracePt t="46996" x="8648700" y="3186113"/>
          <p14:tracePt t="47002" x="8666163" y="3203575"/>
          <p14:tracePt t="47009" x="8683625" y="3221038"/>
          <p14:tracePt t="47017" x="8709025" y="3228975"/>
          <p14:tracePt t="47023" x="8716963" y="3238500"/>
          <p14:tracePt t="47030" x="8742363" y="3254375"/>
          <p14:tracePt t="47037" x="8759825" y="3254375"/>
          <p14:tracePt t="47044" x="8793163" y="3279775"/>
          <p14:tracePt t="47051" x="8818563" y="3289300"/>
          <p14:tracePt t="47059" x="8853488" y="3297238"/>
          <p14:tracePt t="47068" x="8878888" y="3305175"/>
          <p14:tracePt t="47073" x="8912225" y="3314700"/>
          <p14:tracePt t="47080" x="8963025" y="3322638"/>
          <p14:tracePt t="47088" x="8997950" y="3330575"/>
          <p14:tracePt t="47094" x="9039225" y="3340100"/>
          <p14:tracePt t="47102" x="9074150" y="3348038"/>
          <p14:tracePt t="47109" x="9107488" y="3365500"/>
          <p14:tracePt t="47118" x="9158288" y="3390900"/>
          <p14:tracePt t="47123" x="9183688" y="3398838"/>
          <p14:tracePt t="47130" x="9218613" y="3408363"/>
          <p14:tracePt t="47139" x="9251950" y="3416300"/>
          <p14:tracePt t="47143" x="9302750" y="3433763"/>
          <p14:tracePt t="47150" x="9328150" y="3441700"/>
          <p14:tracePt t="47157" x="9363075" y="3459163"/>
          <p14:tracePt t="47163" x="9405938" y="3475038"/>
          <p14:tracePt t="47171" x="9431338" y="3492500"/>
          <p14:tracePt t="47178" x="9472613" y="3502025"/>
          <p14:tracePt t="47185" x="9498013" y="3517900"/>
          <p14:tracePt t="47192" x="9532938" y="3543300"/>
          <p14:tracePt t="47200" x="9566275" y="3560763"/>
          <p14:tracePt t="47206" x="9591675" y="3578225"/>
          <p14:tracePt t="47213" x="9617075" y="3586163"/>
          <p14:tracePt t="47220" x="9652000" y="3611563"/>
          <p14:tracePt t="47227" x="9677400" y="3629025"/>
          <p14:tracePt t="47235" x="9685338" y="3636963"/>
          <p14:tracePt t="47240" x="9720263" y="3654425"/>
          <p14:tracePt t="47248" x="9736138" y="3662363"/>
          <p14:tracePt t="47255" x="9761538" y="3671888"/>
          <p14:tracePt t="47261" x="9779000" y="3687763"/>
          <p14:tracePt t="47270" x="9786938" y="3705225"/>
          <p14:tracePt t="47275" x="9812338" y="3713163"/>
          <p14:tracePt t="47284" x="9821863" y="3713163"/>
          <p14:tracePt t="47291" x="9829800" y="3722688"/>
          <p14:tracePt t="47296" x="9839325" y="3722688"/>
          <p14:tracePt t="47304" x="9847263" y="3730625"/>
          <p14:tracePt t="47310" x="9855200" y="3738563"/>
          <p14:tracePt t="47332" x="9880600" y="3748088"/>
          <p14:tracePt t="47347" x="9890125" y="3763963"/>
          <p14:tracePt t="47360" x="9906000" y="3781425"/>
          <p14:tracePt t="47368" x="9915525" y="3798888"/>
          <p14:tracePt t="47374" x="9931400" y="3816350"/>
          <p14:tracePt t="47381" x="9940925" y="3832225"/>
          <p14:tracePt t="47389" x="9956800" y="3841750"/>
          <p14:tracePt t="47395" x="9974263" y="3875088"/>
          <p14:tracePt t="47403" x="9983788" y="3892550"/>
          <p14:tracePt t="47409" x="9999663" y="3917950"/>
          <p14:tracePt t="47417" x="10025063" y="3943350"/>
          <p14:tracePt t="47423" x="10034588" y="3960813"/>
          <p14:tracePt t="47950" x="10059988" y="3951288"/>
          <p14:tracePt t="47957" x="10075863" y="3925888"/>
          <p14:tracePt t="47964" x="10118725" y="3883025"/>
          <p14:tracePt t="47972" x="10136188" y="3857625"/>
          <p14:tracePt t="47978" x="10153650" y="3849688"/>
          <p14:tracePt t="47985" x="10161588" y="3832225"/>
          <p14:tracePt t="47993" x="10169525" y="3806825"/>
          <p14:tracePt t="48002" x="10179050" y="3798888"/>
          <p14:tracePt t="48007" x="10194925" y="3798888"/>
          <p14:tracePt t="48014" x="10194925" y="3781425"/>
          <p14:tracePt t="48022" x="10204450" y="3773488"/>
          <p14:tracePt t="48029" x="10212388" y="3763963"/>
          <p14:tracePt t="48037" x="10212388" y="3756025"/>
          <p14:tracePt t="48042" x="10220325" y="3730625"/>
          <p14:tracePt t="48051" x="10229850" y="3722688"/>
          <p14:tracePt t="48056" x="10229850" y="3713163"/>
          <p14:tracePt t="48063" x="10229850" y="3705225"/>
          <p14:tracePt t="48083" x="10229850" y="3697288"/>
          <p14:tracePt t="48105" x="10229850" y="3671888"/>
          <p14:tracePt t="48119" x="10229850" y="3646488"/>
          <p14:tracePt t="48126" x="10237788" y="3629025"/>
          <p14:tracePt t="48133" x="10237788" y="3594100"/>
          <p14:tracePt t="48140" x="10245725" y="3560763"/>
          <p14:tracePt t="48147" x="10245725" y="3535363"/>
          <p14:tracePt t="48154" x="10263188" y="3492500"/>
          <p14:tracePt t="48161" x="10271125" y="3459163"/>
          <p14:tracePt t="48170" x="10288588" y="3441700"/>
          <p14:tracePt t="48175" x="10298113" y="3398838"/>
          <p14:tracePt t="48182" x="10306050" y="3382963"/>
          <p14:tracePt t="48189" x="10323513" y="3330575"/>
          <p14:tracePt t="48196" x="10331450" y="3297238"/>
          <p14:tracePt t="48204" x="10348913" y="3279775"/>
          <p14:tracePt t="48210" x="10356850" y="3228975"/>
          <p14:tracePt t="48217" x="10364788" y="3211513"/>
          <p14:tracePt t="48224" x="10382250" y="3186113"/>
          <p14:tracePt t="48231" x="10382250" y="3160713"/>
          <p14:tracePt t="48238" x="10390188" y="3144838"/>
          <p14:tracePt t="48245" x="10390188" y="3127375"/>
          <p14:tracePt t="48252" x="10390188" y="3094038"/>
          <p14:tracePt t="48259" x="10390188" y="3084513"/>
          <p14:tracePt t="48267" x="10390188" y="3059113"/>
          <p14:tracePt t="48280" x="10390188" y="2990850"/>
          <p14:tracePt t="48288" x="10382250" y="2957513"/>
          <p14:tracePt t="48294" x="10364788" y="2914650"/>
          <p14:tracePt t="48302" x="10364788" y="2889250"/>
          <p14:tracePt t="48308" x="10331450" y="2855913"/>
          <p14:tracePt t="48317" x="10331450" y="2820988"/>
          <p14:tracePt t="48323" x="10323513" y="2787650"/>
          <p14:tracePt t="48329" x="10313988" y="2762250"/>
          <p14:tracePt t="48337" x="10306050" y="2736850"/>
          <p14:tracePt t="48343" x="10288588" y="2711450"/>
          <p14:tracePt t="48352" x="10280650" y="2686050"/>
          <p14:tracePt t="48358" x="10271125" y="2660650"/>
          <p14:tracePt t="48365" x="10245725" y="2633663"/>
          <p14:tracePt t="48372" x="10229850" y="2617788"/>
          <p14:tracePt t="48379" x="10220325" y="2582863"/>
          <p14:tracePt t="48385" x="10204450" y="2557463"/>
          <p14:tracePt t="48393" x="10194925" y="2532063"/>
          <p14:tracePt t="48400" x="10161588" y="2498725"/>
          <p14:tracePt t="48407" x="10161588" y="2481263"/>
          <p14:tracePt t="48413" x="10153650" y="2473325"/>
          <p14:tracePt t="48421" x="10136188" y="2447925"/>
          <p14:tracePt t="48428" x="10126663" y="2422525"/>
          <p14:tracePt t="48435" x="10118725" y="2405063"/>
          <p14:tracePt t="48441" x="10110788" y="2397125"/>
          <p14:tracePt t="48450" x="10101263" y="2387600"/>
          <p14:tracePt t="48456" x="10085388" y="2362200"/>
          <p14:tracePt t="48462" x="10067925" y="2336800"/>
          <p14:tracePt t="48471" x="10050463" y="2328863"/>
          <p14:tracePt t="48477" x="10042525" y="2311400"/>
          <p14:tracePt t="48484" x="10025063" y="2293938"/>
          <p14:tracePt t="48491" x="10017125" y="2268538"/>
          <p14:tracePt t="48505" x="10009188" y="2260600"/>
          <p14:tracePt t="48512" x="9999663" y="2252663"/>
          <p14:tracePt t="48526" x="9991725" y="2243138"/>
          <p14:tracePt t="48540" x="9983788" y="2235200"/>
          <p14:tracePt t="48554" x="9983788" y="2227263"/>
          <p14:tracePt t="48570" x="9974263" y="2227263"/>
          <p14:tracePt t="48582" x="9974263" y="2217738"/>
          <p14:tracePt t="48589" x="9974263" y="2200275"/>
          <p14:tracePt t="48604" x="9974263" y="2192338"/>
          <p14:tracePt t="48610" x="9974263" y="2174875"/>
          <p14:tracePt t="48618" x="9983788" y="2166938"/>
          <p14:tracePt t="48625" x="9999663" y="2159000"/>
          <p14:tracePt t="48631" x="9999663" y="2149475"/>
          <p14:tracePt t="48639" x="10017125" y="2133600"/>
          <p14:tracePt t="48646" x="10025063" y="2124075"/>
          <p14:tracePt t="48653" x="10034588" y="2116138"/>
          <p14:tracePt t="48660" x="10050463" y="2098675"/>
          <p14:tracePt t="48668" x="10067925" y="2098675"/>
          <p14:tracePt t="48674" x="10067925" y="2090738"/>
          <p14:tracePt t="48681" x="10085388" y="2082800"/>
          <p14:tracePt t="48690" x="10101263" y="2073275"/>
          <p14:tracePt t="48695" x="10110788" y="2055813"/>
          <p14:tracePt t="48702" x="10118725" y="2055813"/>
          <p14:tracePt t="48709" x="10136188" y="2047875"/>
          <p14:tracePt t="48716" x="10136188" y="2039938"/>
          <p14:tracePt t="48723" x="10144125" y="2039938"/>
          <p14:tracePt t="48729" x="10153650" y="2030413"/>
          <p14:tracePt t="48737" x="10161588" y="2022475"/>
          <p14:tracePt t="48752" x="10169525" y="2014538"/>
          <p14:tracePt t="48779" x="10179050" y="2014538"/>
          <p14:tracePt t="48814" x="10179050" y="1997075"/>
          <p14:tracePt t="48823" x="10179050" y="1989138"/>
          <p14:tracePt t="48829" x="10169525" y="1989138"/>
          <p14:tracePt t="48835" x="10169525" y="1979613"/>
          <p14:tracePt t="48842" x="10153650" y="1963738"/>
          <p14:tracePt t="48849" x="10144125" y="1963738"/>
          <p14:tracePt t="48856" x="10118725" y="1928813"/>
          <p14:tracePt t="48863" x="10110788" y="1920875"/>
          <p14:tracePt t="48871" x="10085388" y="1903413"/>
          <p14:tracePt t="48878" x="10059988" y="1885950"/>
          <p14:tracePt t="48886" x="10042525" y="1885950"/>
          <p14:tracePt t="48901" x="10017125" y="1852613"/>
          <p14:tracePt t="48905" x="9999663" y="1844675"/>
          <p14:tracePt t="48912" x="9991725" y="1835150"/>
          <p14:tracePt t="48919" x="9983788" y="1835150"/>
          <p14:tracePt t="48927" x="9974263" y="1835150"/>
          <p14:tracePt t="48948" x="9956800" y="1827213"/>
          <p14:tracePt t="48961" x="9948863" y="1827213"/>
          <p14:tracePt t="48968" x="9948863" y="1819275"/>
          <p14:tracePt t="48982" x="9940925" y="1819275"/>
          <p14:tracePt t="48990" x="9931400" y="1819275"/>
          <p14:tracePt t="48997" x="9923463" y="1819275"/>
          <p14:tracePt t="49004" x="9906000" y="1819275"/>
          <p14:tracePt t="49010" x="9880600" y="1819275"/>
          <p14:tracePt t="49018" x="9872663" y="1827213"/>
          <p14:tracePt t="49025" x="9855200" y="1827213"/>
          <p14:tracePt t="49031" x="9839325" y="1835150"/>
          <p14:tracePt t="49039" x="9812338" y="1852613"/>
          <p14:tracePt t="49046" x="9804400" y="1860550"/>
          <p14:tracePt t="49052" x="9786938" y="1870075"/>
          <p14:tracePt t="49060" x="9771063" y="1878013"/>
          <p14:tracePt t="49068" x="9753600" y="1895475"/>
          <p14:tracePt t="49074" x="9736138" y="1911350"/>
          <p14:tracePt t="49081" x="9710738" y="1920875"/>
          <p14:tracePt t="49088" x="9694863" y="1946275"/>
          <p14:tracePt t="49095" x="9659938" y="1963738"/>
          <p14:tracePt t="49102" x="9634538" y="1979613"/>
          <p14:tracePt t="49109" x="9609138" y="2005013"/>
          <p14:tracePt t="49118" x="9558338" y="2055813"/>
          <p14:tracePt t="49123" x="9532938" y="2098675"/>
          <p14:tracePt t="49130" x="9498013" y="2149475"/>
          <p14:tracePt t="49137" x="9464675" y="2184400"/>
          <p14:tracePt t="49144" x="9447213" y="2209800"/>
          <p14:tracePt t="49153" x="9431338" y="2252663"/>
          <p14:tracePt t="49158" x="9413875" y="2268538"/>
          <p14:tracePt t="49165" x="9405938" y="2293938"/>
          <p14:tracePt t="49172" x="9388475" y="2319338"/>
          <p14:tracePt t="49186" x="9380538" y="2328863"/>
          <p14:tracePt t="49193" x="9380538" y="2344738"/>
          <p14:tracePt t="49202" x="9371013" y="2344738"/>
          <p14:tracePt t="49214" x="9363075" y="2354263"/>
          <p14:tracePt t="49221" x="9363075" y="2362200"/>
          <p14:tracePt t="49235" x="9353550" y="2379663"/>
          <p14:tracePt t="49242" x="9353550" y="2387600"/>
          <p14:tracePt t="49256" x="9345613" y="2397125"/>
          <p14:tracePt t="49263" x="9345613" y="2405063"/>
          <p14:tracePt t="49278" x="9345613" y="2413000"/>
          <p14:tracePt t="49285" x="9345613" y="2422525"/>
          <p14:tracePt t="49291" x="9328150" y="2430463"/>
          <p14:tracePt t="49299" x="9328150" y="2438400"/>
          <p14:tracePt t="49305" x="9328150" y="2463800"/>
          <p14:tracePt t="49313" x="9328150" y="2489200"/>
          <p14:tracePt t="49320" x="9320213" y="2524125"/>
          <p14:tracePt t="49327" x="9320213" y="2549525"/>
          <p14:tracePt t="49334" x="9320213" y="2582863"/>
          <p14:tracePt t="49340" x="9320213" y="2633663"/>
          <p14:tracePt t="49348" x="9312275" y="2693988"/>
          <p14:tracePt t="49355" x="9312275" y="2744788"/>
          <p14:tracePt t="49361" x="9312275" y="2795588"/>
          <p14:tracePt t="49369" x="9312275" y="2855913"/>
          <p14:tracePt t="49376" x="9312275" y="2932113"/>
          <p14:tracePt t="49384" x="9320213" y="3016250"/>
          <p14:tracePt t="49391" x="9320213" y="3076575"/>
          <p14:tracePt t="49397" x="9345613" y="3135313"/>
          <p14:tracePt t="49404" x="9353550" y="3195638"/>
          <p14:tracePt t="49410" x="9363075" y="3254375"/>
          <p14:tracePt t="49419" x="9371013" y="3314700"/>
          <p14:tracePt t="49425" x="9396413" y="3365500"/>
          <p14:tracePt t="49432" x="9396413" y="3382963"/>
          <p14:tracePt t="49439" x="9405938" y="3424238"/>
          <p14:tracePt t="49447" x="9413875" y="3441700"/>
          <p14:tracePt t="49453" x="9431338" y="3459163"/>
          <p14:tracePt t="49460" x="9431338" y="3484563"/>
          <p14:tracePt t="49468" x="9439275" y="3492500"/>
          <p14:tracePt t="49474" x="9447213" y="3502025"/>
          <p14:tracePt t="49481" x="9447213" y="3509963"/>
          <p14:tracePt t="49495" x="9456738" y="3517900"/>
          <p14:tracePt t="49502" x="9456738" y="3535363"/>
          <p14:tracePt t="49509" x="9464675" y="3543300"/>
          <p14:tracePt t="49517" x="9472613" y="3560763"/>
          <p14:tracePt t="49523" x="9482138" y="3578225"/>
          <p14:tracePt t="49530" x="9482138" y="3586163"/>
          <p14:tracePt t="49538" x="9482138" y="3594100"/>
          <p14:tracePt t="49544" x="9498013" y="3603625"/>
          <p14:tracePt t="49552" x="9507538" y="3629025"/>
          <p14:tracePt t="49566" x="9515475" y="3636963"/>
          <p14:tracePt t="49572" x="9515475" y="3646488"/>
          <p14:tracePt t="49593" x="9515475" y="3654425"/>
          <p14:tracePt t="49629" x="9515475" y="3662363"/>
          <p14:tracePt t="49635" x="9523413" y="3662363"/>
          <p14:tracePt t="49664" x="9523413" y="3671888"/>
          <p14:tracePt t="49692" x="9532938" y="3671888"/>
          <p14:tracePt t="49706" x="9540875" y="3671888"/>
          <p14:tracePt t="49713" x="9566275" y="3671888"/>
          <p14:tracePt t="49720" x="9601200" y="3671888"/>
          <p14:tracePt t="49727" x="9652000" y="3697288"/>
          <p14:tracePt t="49734" x="9728200" y="3697288"/>
          <p14:tracePt t="49741" x="9812338" y="3697288"/>
          <p14:tracePt t="49748" x="9906000" y="3697288"/>
          <p14:tracePt t="49755" x="10025063" y="3697288"/>
          <p14:tracePt t="49762" x="10118725" y="3697288"/>
          <p14:tracePt t="49769" x="10220325" y="3679825"/>
          <p14:tracePt t="49776" x="10331450" y="3679825"/>
          <p14:tracePt t="49784" x="10458450" y="3679825"/>
          <p14:tracePt t="49790" x="10577513" y="3671888"/>
          <p14:tracePt t="49798" x="10688638" y="3671888"/>
          <p14:tracePt t="49804" x="10790238" y="3654425"/>
          <p14:tracePt t="49811" x="10901363" y="3646488"/>
          <p14:tracePt t="49819" x="11018838" y="3636963"/>
          <p14:tracePt t="49825" x="11104563" y="3636963"/>
          <p14:tracePt t="49832" x="11172825" y="3619500"/>
          <p14:tracePt t="49839" x="11231563" y="3611563"/>
          <p14:tracePt t="49847" x="11256963" y="3611563"/>
          <p14:tracePt t="49853" x="11282363" y="3611563"/>
          <p14:tracePt t="49860" x="11291888" y="3611563"/>
          <p14:tracePt t="49868" x="11299825" y="3611563"/>
          <p14:tracePt t="49938" x="11256963" y="3611563"/>
          <p14:tracePt t="49945" x="11198225" y="3611563"/>
          <p14:tracePt t="49952" x="11104563" y="3611563"/>
          <p14:tracePt t="49959" x="11018838" y="3629025"/>
          <p14:tracePt t="49969" x="10901363" y="3629025"/>
          <p14:tracePt t="49973" x="10772775" y="3629025"/>
          <p14:tracePt t="49980" x="10653713" y="3629025"/>
          <p14:tracePt t="49987" x="10526713" y="3629025"/>
          <p14:tracePt t="49994" x="10399713" y="3629025"/>
          <p14:tracePt t="50002" x="10280650" y="3636963"/>
          <p14:tracePt t="50008" x="10153650" y="3646488"/>
          <p14:tracePt t="50015" x="10042525" y="3646488"/>
          <p14:tracePt t="50022" x="9931400" y="3662363"/>
          <p14:tracePt t="50029" x="9855200" y="3671888"/>
          <p14:tracePt t="50036" x="9771063" y="3697288"/>
          <p14:tracePt t="50043" x="9694863" y="3705225"/>
          <p14:tracePt t="50051" x="9634538" y="3705225"/>
          <p14:tracePt t="50057" x="9575800" y="3713163"/>
          <p14:tracePt t="50064" x="9540875" y="3722688"/>
          <p14:tracePt t="50071" x="9490075" y="3722688"/>
          <p14:tracePt t="50078" x="9464675" y="3730625"/>
          <p14:tracePt t="50086" x="9431338" y="3730625"/>
          <p14:tracePt t="50092" x="9413875" y="3738563"/>
          <p14:tracePt t="50102" x="9405938" y="3738563"/>
          <p14:tracePt t="50106" x="9388475" y="3738563"/>
          <p14:tracePt t="50113" x="9380538" y="3738563"/>
          <p14:tracePt t="50121" x="9371013" y="3738563"/>
          <p14:tracePt t="50127" x="9363075" y="3738563"/>
          <p14:tracePt t="50141" x="9353550" y="3738563"/>
          <p14:tracePt t="50149" x="9337675" y="3738563"/>
          <p14:tracePt t="50162" x="9320213" y="3738563"/>
          <p14:tracePt t="50169" x="9302750" y="3730625"/>
          <p14:tracePt t="50176" x="9286875" y="3722688"/>
          <p14:tracePt t="50185" x="9269413" y="3713163"/>
          <p14:tracePt t="50190" x="9244013" y="3705225"/>
          <p14:tracePt t="50198" x="9201150" y="3687763"/>
          <p14:tracePt t="50205" x="9175750" y="3679825"/>
          <p14:tracePt t="50211" x="9132888" y="3662363"/>
          <p14:tracePt t="50220" x="9099550" y="3654425"/>
          <p14:tracePt t="50226" x="9056688" y="3646488"/>
          <p14:tracePt t="50233" x="9023350" y="3636963"/>
          <p14:tracePt t="50240" x="8988425" y="3619500"/>
          <p14:tracePt t="50246" x="8929688" y="3611563"/>
          <p14:tracePt t="50254" x="8886825" y="3594100"/>
          <p14:tracePt t="50260" x="8843963" y="3586163"/>
          <p14:tracePt t="50270" x="8810625" y="3568700"/>
          <p14:tracePt t="50275" x="8750300" y="3560763"/>
          <p14:tracePt t="50282" x="8724900" y="3552825"/>
          <p14:tracePt t="50289" x="8699500" y="3552825"/>
          <p14:tracePt t="50296" x="8674100" y="3543300"/>
          <p14:tracePt t="50303" x="8658225" y="3535363"/>
          <p14:tracePt t="50310" x="8640763" y="3527425"/>
          <p14:tracePt t="50318" x="8632825" y="3527425"/>
          <p14:tracePt t="50324" x="8615363" y="3527425"/>
          <p14:tracePt t="50331" x="8605838" y="3509963"/>
          <p14:tracePt t="50338" x="8597900" y="3509963"/>
          <p14:tracePt t="50366" x="8589963" y="3509963"/>
          <p14:tracePt t="50394" x="8589963" y="3502025"/>
          <p14:tracePt t="50408" x="8580438" y="3502025"/>
          <p14:tracePt t="50429" x="8580438" y="3492500"/>
          <p14:tracePt t="50493" x="8580438" y="3484563"/>
          <p14:tracePt t="50514" x="8580438" y="3475038"/>
          <p14:tracePt t="50523" x="8580438" y="3467100"/>
          <p14:tracePt t="50550" x="8580438" y="3449638"/>
          <p14:tracePt t="50570" x="8580438" y="3441700"/>
          <p14:tracePt t="50594" x="8580438" y="3433763"/>
          <p14:tracePt t="50598" x="8572500" y="3424238"/>
          <p14:tracePt t="50612" x="8547100" y="3408363"/>
          <p14:tracePt t="50619" x="8539163" y="3382963"/>
          <p14:tracePt t="50627" x="8513763" y="3355975"/>
          <p14:tracePt t="50637" x="8478838" y="3340100"/>
          <p14:tracePt t="50640" x="8402638" y="3322638"/>
          <p14:tracePt t="50646" x="8343900" y="3314700"/>
          <p14:tracePt t="50654" x="8291513" y="3279775"/>
          <p14:tracePt t="50660" x="8232775" y="3271838"/>
          <p14:tracePt t="50670" x="8189913" y="3271838"/>
          <p14:tracePt t="50675" x="8131175" y="3271838"/>
          <p14:tracePt t="50682" x="8096250" y="3271838"/>
          <p14:tracePt t="50689" x="8054975" y="3271838"/>
          <p14:tracePt t="50696" x="8029575" y="3271838"/>
          <p14:tracePt t="50703" x="7986713" y="3297238"/>
          <p14:tracePt t="50710" x="7961313" y="3305175"/>
          <p14:tracePt t="50718" x="7926388" y="3314700"/>
          <p14:tracePt t="50724" x="7893050" y="3330575"/>
          <p14:tracePt t="50731" x="7875588" y="3340100"/>
          <p14:tracePt t="50738" x="7850188" y="3355975"/>
          <p14:tracePt t="50745" x="7824788" y="3382963"/>
          <p14:tracePt t="50753" x="7807325" y="3398838"/>
          <p14:tracePt t="50759" x="7773988" y="3433763"/>
          <p14:tracePt t="50769" x="7756525" y="3475038"/>
          <p14:tracePt t="50774" x="7715250" y="3527425"/>
          <p14:tracePt t="50780" x="7705725" y="3578225"/>
          <p14:tracePt t="50787" x="7688263" y="3619500"/>
          <p14:tracePt t="50794" x="7672388" y="3679825"/>
          <p14:tracePt t="50802" x="7672388" y="3738563"/>
          <p14:tracePt t="50809" x="7680325" y="3816350"/>
          <p14:tracePt t="50816" x="7688263" y="3917950"/>
          <p14:tracePt t="50822" x="7697788" y="4019550"/>
          <p14:tracePt t="50830" x="7731125" y="4130675"/>
          <p14:tracePt t="50843" x="7900988" y="4495800"/>
          <p14:tracePt t="50852" x="7986713" y="4683125"/>
          <p14:tracePt t="50858" x="8113713" y="4911725"/>
          <p14:tracePt t="50865" x="8199438" y="5099050"/>
          <p14:tracePt t="50872" x="8334375" y="5353050"/>
          <p14:tracePt t="50879" x="8470900" y="5600700"/>
          <p14:tracePt t="50888" x="8589963" y="5803900"/>
          <p14:tracePt t="50902" x="8878888" y="6211888"/>
          <p14:tracePt t="50907" x="8963025" y="6356350"/>
          <p14:tracePt t="50914" x="9074150" y="6457950"/>
          <p14:tracePt t="50921" x="9183688" y="6543675"/>
          <p14:tracePt t="50928" x="9286875" y="6611938"/>
          <p14:tracePt t="50936" x="9388475" y="6662738"/>
          <p14:tracePt t="50942" x="9515475" y="6670675"/>
          <p14:tracePt t="50949" x="9642475" y="6670675"/>
          <p14:tracePt t="50955" x="9771063" y="6654800"/>
          <p14:tracePt t="50963" x="9915525" y="6619875"/>
          <p14:tracePt t="50970" x="10075863" y="6526213"/>
          <p14:tracePt t="50977" x="10298113" y="6399213"/>
          <p14:tracePt t="50984" x="10442575" y="6305550"/>
          <p14:tracePt t="50990" x="10552113" y="6203950"/>
          <p14:tracePt t="50998" x="10663238" y="6076950"/>
          <p14:tracePt t="51005" x="10756900" y="5932488"/>
          <p14:tracePt t="51012" x="10815638" y="5813425"/>
          <p14:tracePt t="51020" x="10858500" y="5684838"/>
          <p14:tracePt t="51027" x="10874375" y="5583238"/>
          <p14:tracePt t="51033" x="10891838" y="5481638"/>
          <p14:tracePt t="51040" x="10883900" y="5380038"/>
          <p14:tracePt t="51047" x="10866438" y="5294313"/>
          <p14:tracePt t="51055" x="10848975" y="5235575"/>
          <p14:tracePt t="51061" x="10807700" y="5141913"/>
          <p14:tracePt t="51069" x="10739438" y="5073650"/>
          <p14:tracePt t="51075" x="10637838" y="5013325"/>
          <p14:tracePt t="51082" x="10526713" y="4972050"/>
          <p14:tracePt t="51089" x="10415588" y="4937125"/>
          <p14:tracePt t="51096" x="10288588" y="4911725"/>
          <p14:tracePt t="51104" x="10169525" y="4903788"/>
          <p14:tracePt t="51110" x="10042525" y="4903788"/>
          <p14:tracePt t="51118" x="9931400" y="4903788"/>
          <p14:tracePt t="51124" x="9829800" y="4911725"/>
          <p14:tracePt t="51131" x="9728200" y="4937125"/>
          <p14:tracePt t="51139" x="9609138" y="4987925"/>
          <p14:tracePt t="51145" x="9523413" y="5030788"/>
          <p14:tracePt t="51153" x="9431338" y="5106988"/>
          <p14:tracePt t="51159" x="9345613" y="5167313"/>
          <p14:tracePt t="51166" x="9269413" y="5260975"/>
          <p14:tracePt t="51174" x="9201150" y="5353050"/>
          <p14:tracePt t="51180" x="9142413" y="5456238"/>
          <p14:tracePt t="51188" x="9107488" y="5557838"/>
          <p14:tracePt t="51195" x="9082088" y="5676900"/>
          <p14:tracePt t="51203" x="9074150" y="5788025"/>
          <p14:tracePt t="51209" x="9091613" y="5905500"/>
          <p14:tracePt t="51216" x="9107488" y="5991225"/>
          <p14:tracePt t="51222" x="9167813" y="6092825"/>
          <p14:tracePt t="51229" x="9226550" y="6203950"/>
          <p14:tracePt t="51237" x="9294813" y="6280150"/>
          <p14:tracePt t="51244" x="9396413" y="6338888"/>
          <p14:tracePt t="51252" x="9490075" y="6391275"/>
          <p14:tracePt t="51258" x="9601200" y="6416675"/>
          <p14:tracePt t="51265" x="9745663" y="6416675"/>
          <p14:tracePt t="51273" x="9855200" y="6399213"/>
          <p14:tracePt t="51278" x="9991725" y="6356350"/>
          <p14:tracePt t="51287" x="10110788" y="6297613"/>
          <p14:tracePt t="51293" x="10229850" y="6237288"/>
          <p14:tracePt t="51302" x="10313988" y="6178550"/>
          <p14:tracePt t="51307" x="10425113" y="6110288"/>
          <p14:tracePt t="51314" x="10483850" y="6067425"/>
          <p14:tracePt t="51321" x="10526713" y="6016625"/>
          <p14:tracePt t="51329" x="10569575" y="5983288"/>
          <p14:tracePt t="51337" x="10594975" y="5940425"/>
          <p14:tracePt t="51342" x="10594975" y="5872163"/>
          <p14:tracePt t="51349" x="10577513" y="5813425"/>
          <p14:tracePt t="51356" x="10544175" y="5761038"/>
          <p14:tracePt t="51363" x="10493375" y="5676900"/>
          <p14:tracePt t="51370" x="10433050" y="5626100"/>
          <p14:tracePt t="51378" x="10364788" y="5532438"/>
          <p14:tracePt t="51385" x="10280650" y="5464175"/>
          <p14:tracePt t="51391" x="10194925" y="5395913"/>
          <p14:tracePt t="51399" x="10126663" y="5319713"/>
          <p14:tracePt t="51406" x="10034588" y="5251450"/>
          <p14:tracePt t="51412" x="9940925" y="5192713"/>
          <p14:tracePt t="51420" x="9872663" y="5149850"/>
          <p14:tracePt t="51426" x="9786938" y="5106988"/>
          <p14:tracePt t="51435" x="9710738" y="5073650"/>
          <p14:tracePt t="51440" x="9626600" y="5048250"/>
          <p14:tracePt t="51448" x="9550400" y="5038725"/>
          <p14:tracePt t="51455" x="9464675" y="5030788"/>
          <p14:tracePt t="51461" x="9405938" y="5022850"/>
          <p14:tracePt t="51471" x="9345613" y="5022850"/>
          <p14:tracePt t="51476" x="9302750" y="5022850"/>
          <p14:tracePt t="51483" x="9269413" y="5022850"/>
          <p14:tracePt t="51489" x="9226550" y="5022850"/>
          <p14:tracePt t="51497" x="9209088" y="5022850"/>
          <p14:tracePt t="51503" x="9201150" y="5022850"/>
          <p14:tracePt t="51510" x="9193213" y="5022850"/>
          <p14:tracePt t="51519" x="9193213" y="5030788"/>
          <p14:tracePt t="52999" x="9209088" y="5005388"/>
          <p14:tracePt t="53007" x="9236075" y="4972050"/>
          <p14:tracePt t="53013" x="9286875" y="4919663"/>
          <p14:tracePt t="53021" x="9328150" y="4878388"/>
          <p14:tracePt t="53028" x="9388475" y="4827588"/>
          <p14:tracePt t="53036" x="9456738" y="4775200"/>
          <p14:tracePt t="53041" x="9532938" y="4716463"/>
          <p14:tracePt t="53049" x="9609138" y="4673600"/>
          <p14:tracePt t="53056" x="9677400" y="4630738"/>
          <p14:tracePt t="53063" x="9736138" y="4579938"/>
          <p14:tracePt t="53071" x="9804400" y="4546600"/>
          <p14:tracePt t="53077" x="9864725" y="4503738"/>
          <p14:tracePt t="53091" x="9956800" y="4445000"/>
          <p14:tracePt t="53098" x="10009188" y="4427538"/>
          <p14:tracePt t="53105" x="10050463" y="4419600"/>
          <p14:tracePt t="53111" x="10075863" y="4394200"/>
          <p14:tracePt t="53119" x="10101263" y="4384675"/>
          <p14:tracePt t="53126" x="10126663" y="4384675"/>
          <p14:tracePt t="53132" x="10153650" y="4376738"/>
          <p14:tracePt t="53139" x="10179050" y="4368800"/>
          <p14:tracePt t="53147" x="10212388" y="4368800"/>
          <p14:tracePt t="53154" x="10229850" y="4368800"/>
          <p14:tracePt t="53160" x="10255250" y="4368800"/>
          <p14:tracePt t="53168" x="10280650" y="4368800"/>
          <p14:tracePt t="53175" x="10298113" y="4368800"/>
          <p14:tracePt t="53182" x="10313988" y="4376738"/>
          <p14:tracePt t="53189" x="10339388" y="4376738"/>
          <p14:tracePt t="53203" x="10399713" y="4410075"/>
          <p14:tracePt t="53210" x="10415588" y="4427538"/>
          <p14:tracePt t="53221" x="10458450" y="4460875"/>
          <p14:tracePt t="53225" x="10483850" y="4529138"/>
          <p14:tracePt t="53231" x="10501313" y="4564063"/>
          <p14:tracePt t="53238" x="10509250" y="4605338"/>
          <p14:tracePt t="53245" x="10518775" y="4640263"/>
          <p14:tracePt t="53252" x="10544175" y="4665663"/>
          <p14:tracePt t="53259" x="10552113" y="4691063"/>
          <p14:tracePt t="53266" x="10552113" y="4699000"/>
          <p14:tracePt t="53273" x="10560050" y="4708525"/>
          <p14:tracePt t="53280" x="10569575" y="4708525"/>
          <p14:tracePt t="53288" x="10569575" y="4716463"/>
          <p14:tracePt t="53302" x="10569575" y="4724400"/>
          <p14:tracePt t="53323" x="10577513" y="4724400"/>
          <p14:tracePt t="53330" x="10585450" y="4724400"/>
          <p14:tracePt t="53344" x="10602913" y="4733925"/>
          <p14:tracePt t="53351" x="10620375" y="4733925"/>
          <p14:tracePt t="53358" x="10620375" y="4741863"/>
          <p14:tracePt t="53364" x="10637838" y="4749800"/>
          <p14:tracePt t="53371" x="10653713" y="4759325"/>
          <p14:tracePt t="53378" x="10671175" y="4767263"/>
          <p14:tracePt t="53386" x="10688638" y="4784725"/>
          <p14:tracePt t="53392" x="10704513" y="4792663"/>
          <p14:tracePt t="53399" x="10721975" y="4802188"/>
          <p14:tracePt t="53406" x="10729913" y="4818063"/>
          <p14:tracePt t="53413" x="10764838" y="4827588"/>
          <p14:tracePt t="53435" x="10858500" y="4903788"/>
          <p14:tracePt t="53442" x="10874375" y="4919663"/>
          <p14:tracePt t="53449" x="10901363" y="4946650"/>
          <p14:tracePt t="53456" x="10917238" y="4962525"/>
          <p14:tracePt t="53463" x="10952163" y="4997450"/>
          <p14:tracePt t="53933" x="10952163" y="4929188"/>
          <p14:tracePt t="53940" x="10952163" y="4843463"/>
          <p14:tracePt t="53948" x="10952163" y="4759325"/>
          <p14:tracePt t="53954" x="10952163" y="4691063"/>
          <p14:tracePt t="53961" x="10952163" y="4630738"/>
          <p14:tracePt t="53970" x="10934700" y="4554538"/>
          <p14:tracePt t="53975" x="10926763" y="4513263"/>
          <p14:tracePt t="53982" x="10917238" y="4452938"/>
          <p14:tracePt t="53990" x="10901363" y="4402138"/>
          <p14:tracePt t="53997" x="10891838" y="4341813"/>
          <p14:tracePt t="54006" x="10866438" y="4308475"/>
          <p14:tracePt t="54011" x="10848975" y="4249738"/>
          <p14:tracePt t="54019" x="10833100" y="4214813"/>
          <p14:tracePt t="54025" x="10815638" y="4164013"/>
          <p14:tracePt t="54031" x="10798175" y="4138613"/>
          <p14:tracePt t="54039" x="10764838" y="4095750"/>
          <p14:tracePt t="54045" x="10739438" y="4070350"/>
          <p14:tracePt t="54053" x="10714038" y="4044950"/>
          <p14:tracePt t="54059" x="10663238" y="3994150"/>
          <p14:tracePt t="54067" x="10612438" y="3960813"/>
          <p14:tracePt t="54073" x="10577513" y="3935413"/>
          <p14:tracePt t="54080" x="10534650" y="3908425"/>
          <p14:tracePt t="54088" x="10509250" y="3883025"/>
          <p14:tracePt t="54095" x="10475913" y="3867150"/>
          <p14:tracePt t="54102" x="10450513" y="3841750"/>
          <p14:tracePt t="54109" x="10425113" y="3816350"/>
          <p14:tracePt t="54116" x="10390188" y="3790950"/>
          <p14:tracePt t="54123" x="10364788" y="3763963"/>
          <p14:tracePt t="54130" x="10313988" y="3713163"/>
          <p14:tracePt t="54139" x="10263188" y="3671888"/>
          <p14:tracePt t="54144" x="10186988" y="3611563"/>
          <p14:tracePt t="54151" x="10118725" y="3568700"/>
          <p14:tracePt t="54158" x="10059988" y="3527425"/>
          <p14:tracePt t="54165" x="9983788" y="3475038"/>
          <p14:tracePt t="54173" x="9915525" y="3441700"/>
          <p14:tracePt t="54179" x="9855200" y="3390900"/>
          <p14:tracePt t="54187" x="9804400" y="3365500"/>
          <p14:tracePt t="54193" x="9753600" y="3340100"/>
          <p14:tracePt t="54203" x="9720263" y="3322638"/>
          <p14:tracePt t="54207" x="9667875" y="3279775"/>
          <p14:tracePt t="54214" x="9634538" y="3263900"/>
          <p14:tracePt t="54221" x="9583738" y="3246438"/>
          <p14:tracePt t="54228" x="9550400" y="3228975"/>
          <p14:tracePt t="54235" x="9515475" y="3195638"/>
          <p14:tracePt t="54242" x="9464675" y="3186113"/>
          <p14:tracePt t="54249" x="9431338" y="3170238"/>
          <p14:tracePt t="54256" x="9388475" y="3160713"/>
          <p14:tracePt t="54263" x="9353550" y="3152775"/>
          <p14:tracePt t="54271" x="9312275" y="3144838"/>
          <p14:tracePt t="54278" x="9269413" y="3127375"/>
          <p14:tracePt t="54284" x="9251950" y="3127375"/>
          <p14:tracePt t="54291" x="9201150" y="3109913"/>
          <p14:tracePt t="54298" x="9183688" y="3101975"/>
          <p14:tracePt t="54306" x="9142413" y="3094038"/>
          <p14:tracePt t="54313" x="9117013" y="3094038"/>
          <p14:tracePt t="54321" x="9091613" y="3084513"/>
          <p14:tracePt t="54327" x="9056688" y="3084513"/>
          <p14:tracePt t="54334" x="9039225" y="3076575"/>
          <p14:tracePt t="54341" x="9013825" y="3076575"/>
          <p14:tracePt t="54348" x="8997950" y="3076575"/>
          <p14:tracePt t="54354" x="8972550" y="3076575"/>
          <p14:tracePt t="54361" x="8947150" y="3076575"/>
          <p14:tracePt t="54370" x="8929688" y="3076575"/>
          <p14:tracePt t="54376" x="8904288" y="3076575"/>
          <p14:tracePt t="54383" x="8878888" y="3076575"/>
          <p14:tracePt t="54390" x="8853488" y="3076575"/>
          <p14:tracePt t="54397" x="8836025" y="3076575"/>
          <p14:tracePt t="54403" x="8810625" y="3076575"/>
          <p14:tracePt t="54411" x="8793163" y="3076575"/>
          <p14:tracePt t="54418" x="8785225" y="3084513"/>
          <p14:tracePt t="54425" x="8759825" y="3084513"/>
          <p14:tracePt t="54431" x="8742363" y="3084513"/>
          <p14:tracePt t="54439" x="8734425" y="3094038"/>
          <p14:tracePt t="54446" x="8724900" y="3094038"/>
          <p14:tracePt t="54453" x="8716963" y="3094038"/>
          <p14:tracePt t="54460" x="8709025" y="3094038"/>
          <p14:tracePt t="54495" x="8691563" y="3094038"/>
          <p14:tracePt t="54622" x="8691563" y="3076575"/>
          <p14:tracePt t="54637" x="8699500" y="3067050"/>
          <p14:tracePt t="54644" x="8709025" y="3059113"/>
          <p14:tracePt t="54657" x="8709025" y="3041650"/>
          <p14:tracePt t="54670" x="8716963" y="3041650"/>
          <p14:tracePt t="54678" x="8716963" y="3033713"/>
          <p14:tracePt t="54699" x="8724900" y="3033713"/>
          <p14:tracePt t="54706" x="8724900" y="3025775"/>
          <p14:tracePt t="54720" x="8734425" y="3016250"/>
          <p14:tracePt t="54727" x="8742363" y="3008313"/>
          <p14:tracePt t="54741" x="8750300" y="3008313"/>
          <p14:tracePt t="54748" x="8750300" y="3000375"/>
          <p14:tracePt t="54769" x="8759825" y="3000375"/>
          <p14:tracePt t="54776" x="8759825" y="2990850"/>
          <p14:tracePt t="54811" x="8767763" y="2990850"/>
          <p14:tracePt t="54820" x="8767763" y="2982913"/>
          <p14:tracePt t="54945" x="8759825" y="2982913"/>
          <p14:tracePt t="54980" x="8750300" y="2982913"/>
          <p14:tracePt t="55002" x="8750300" y="2974975"/>
          <p14:tracePt t="55037" x="8750300" y="2965450"/>
          <p14:tracePt t="55064" x="8750300" y="2957513"/>
          <p14:tracePt t="55099" x="8750300" y="2949575"/>
          <p14:tracePt t="55113" x="8759825" y="2949575"/>
          <p14:tracePt t="55156" x="8767763" y="2949575"/>
          <p14:tracePt t="55191" x="8777288" y="2949575"/>
          <p14:tracePt t="55219" x="8785225" y="2957513"/>
          <p14:tracePt t="55225" x="8793163" y="2957513"/>
          <p14:tracePt t="55247" x="8802688" y="2957513"/>
          <p14:tracePt t="55268" x="8810625" y="2957513"/>
          <p14:tracePt t="55275" x="8810625" y="2965450"/>
          <p14:tracePt t="55296" x="8818563" y="2965450"/>
          <p14:tracePt t="55324" x="8818563" y="2974975"/>
          <p14:tracePt t="55331" x="8828088" y="2974975"/>
          <p14:tracePt t="55359" x="8828088" y="2982913"/>
          <p14:tracePt t="56033" x="8843963" y="2990850"/>
          <p14:tracePt t="56047" x="8853488" y="2990850"/>
          <p14:tracePt t="56054" x="8861425" y="2990850"/>
          <p14:tracePt t="56089" x="8861425" y="3000375"/>
          <p14:tracePt t="56124" x="8861425" y="3008313"/>
          <p14:tracePt t="56131" x="8853488" y="3016250"/>
          <p14:tracePt t="56138" x="8843963" y="3041650"/>
          <p14:tracePt t="56146" x="8828088" y="3051175"/>
          <p14:tracePt t="56155" x="8802688" y="3067050"/>
          <p14:tracePt t="56161" x="8793163" y="3084513"/>
          <p14:tracePt t="56167" x="8785225" y="3094038"/>
          <p14:tracePt t="56174" x="8767763" y="3101975"/>
          <p14:tracePt t="56181" x="8742363" y="3119438"/>
          <p14:tracePt t="56189" x="8734425" y="3119438"/>
          <p14:tracePt t="56195" x="8734425" y="3127375"/>
          <p14:tracePt t="56202" x="8716963" y="3135313"/>
          <p14:tracePt t="56216" x="8709025" y="3135313"/>
          <p14:tracePt t="56237" x="8699500" y="3135313"/>
          <p14:tracePt t="56660" x="8699500" y="3127375"/>
          <p14:tracePt t="56701" x="8709025" y="3127375"/>
          <p14:tracePt t="56708" x="8709025" y="3119438"/>
          <p14:tracePt t="56729" x="8716963" y="3109913"/>
          <p14:tracePt t="56737" x="8724900" y="3109913"/>
          <p14:tracePt t="56743" x="8742363" y="3094038"/>
          <p14:tracePt t="56749" x="8759825" y="3076575"/>
          <p14:tracePt t="56757" x="8759825" y="3067050"/>
          <p14:tracePt t="56764" x="8777288" y="3067050"/>
          <p14:tracePt t="56772" x="8785225" y="3059113"/>
          <p14:tracePt t="56778" x="8785225" y="3041650"/>
          <p14:tracePt t="56791" x="8793163" y="3041650"/>
          <p14:tracePt t="56806" x="8802688" y="3033713"/>
          <p14:tracePt t="56821" x="8810625" y="3033713"/>
          <p14:tracePt t="56827" x="8810625" y="3025775"/>
          <p14:tracePt t="56870" x="8810625" y="3016250"/>
          <p14:tracePt t="57695" x="8886825" y="2940050"/>
          <p14:tracePt t="57699" x="8972550" y="2846388"/>
          <p14:tracePt t="57705" x="9064625" y="2744788"/>
          <p14:tracePt t="57712" x="9158288" y="2651125"/>
          <p14:tracePt t="57719" x="9236075" y="2566988"/>
          <p14:tracePt t="57726" x="9302750" y="2506663"/>
          <p14:tracePt t="57733" x="9353550" y="2438400"/>
          <p14:tracePt t="57740" x="9396413" y="2397125"/>
          <p14:tracePt t="57747" x="9447213" y="2362200"/>
          <p14:tracePt t="57754" x="9472613" y="2336800"/>
          <p14:tracePt t="57761" x="9498013" y="2319338"/>
          <p14:tracePt t="57768" x="9498013" y="2311400"/>
          <p14:tracePt t="57775" x="9507538" y="2293938"/>
          <p14:tracePt t="57782" x="9523413" y="2293938"/>
          <p14:tracePt t="57797" x="9523413" y="2286000"/>
          <p14:tracePt t="57832" x="9523413" y="2278063"/>
          <p14:tracePt t="57930" x="9515475" y="2278063"/>
          <p14:tracePt t="57939" x="9515475" y="2286000"/>
          <p14:tracePt t="57959" x="9507538" y="2293938"/>
          <p14:tracePt t="57965" x="9507538" y="2303463"/>
          <p14:tracePt t="57972" x="9498013" y="2303463"/>
          <p14:tracePt t="57978" x="9490075" y="2311400"/>
          <p14:tracePt t="58007" x="9482138" y="2319338"/>
          <p14:tracePt t="58013" x="9472613" y="2328863"/>
          <p14:tracePt t="58035" x="9464675" y="2336800"/>
          <p14:tracePt t="58049" x="9456738" y="2336800"/>
          <p14:tracePt t="58094" x="9447213" y="2344738"/>
          <p14:tracePt t="58126" x="9447213" y="2362200"/>
          <p14:tracePt t="58260" x="9447213" y="2371725"/>
          <p14:tracePt t="58331" x="9447213" y="2379663"/>
          <p14:tracePt t="60241" x="9431338" y="2387600"/>
          <p14:tracePt t="60247" x="9413875" y="2405063"/>
          <p14:tracePt t="60256" x="9405938" y="2413000"/>
          <p14:tracePt t="60262" x="9405938" y="2422525"/>
          <p14:tracePt t="60268" x="9396413" y="2430463"/>
          <p14:tracePt t="60275" x="9371013" y="2455863"/>
          <p14:tracePt t="60289" x="9363075" y="2463800"/>
          <p14:tracePt t="60296" x="9353550" y="2473325"/>
          <p14:tracePt t="60310" x="9345613" y="2473325"/>
          <p14:tracePt t="60318" x="9345613" y="2481263"/>
          <p14:tracePt t="60324" x="9328150" y="2489200"/>
          <p14:tracePt t="60339" x="9328150" y="2498725"/>
          <p14:tracePt t="60345" x="9312275" y="2498725"/>
          <p14:tracePt t="60352" x="9312275" y="2506663"/>
          <p14:tracePt t="60359" x="9302750" y="2506663"/>
          <p14:tracePt t="60367" x="9302750" y="2516188"/>
          <p14:tracePt t="60380" x="9294813" y="2516188"/>
          <p14:tracePt t="60389" x="9286875" y="2524125"/>
          <p14:tracePt t="60430" x="9286875" y="2532063"/>
          <p14:tracePt t="60444" x="9277350" y="2532063"/>
          <p14:tracePt t="60465" x="9277350" y="2541588"/>
          <p14:tracePt t="60479" x="9269413" y="2541588"/>
          <p14:tracePt t="60499" x="9269413" y="2549525"/>
          <p14:tracePt t="60612" x="9277350" y="2532063"/>
          <p14:tracePt t="60627" x="9294813" y="2498725"/>
          <p14:tracePt t="60634" x="9337675" y="2463800"/>
          <p14:tracePt t="60640" x="9388475" y="2422525"/>
          <p14:tracePt t="60647" x="9447213" y="2354263"/>
          <p14:tracePt t="60655" x="9515475" y="2286000"/>
          <p14:tracePt t="60661" x="9591675" y="2217738"/>
          <p14:tracePt t="60668" x="9677400" y="2141538"/>
          <p14:tracePt t="60675" x="9753600" y="2073275"/>
          <p14:tracePt t="60682" x="9804400" y="2030413"/>
          <p14:tracePt t="60690" x="9880600" y="1963738"/>
          <p14:tracePt t="60696" x="9923463" y="1928813"/>
          <p14:tracePt t="60703" x="9974263" y="1895475"/>
          <p14:tracePt t="60710" x="10009188" y="1878013"/>
          <p14:tracePt t="60717" x="10034588" y="1852613"/>
          <p14:tracePt t="60725" x="10059988" y="1835150"/>
          <p14:tracePt t="60731" x="10075863" y="1819275"/>
          <p14:tracePt t="60739" x="10093325" y="1819275"/>
          <p14:tracePt t="60746" x="10101263" y="1819275"/>
          <p14:tracePt t="60753" x="10110788" y="1809750"/>
          <p14:tracePt t="60760" x="10118725" y="1801813"/>
          <p14:tracePt t="60767" x="10126663" y="1801813"/>
          <p14:tracePt t="60780" x="10136188" y="1801813"/>
          <p14:tracePt t="60928" x="10126663" y="1801813"/>
          <p14:tracePt t="60935" x="10118725" y="1801813"/>
          <p14:tracePt t="60942" x="10110788" y="1801813"/>
          <p14:tracePt t="60949" x="10101263" y="1801813"/>
          <p14:tracePt t="60956" x="10093325" y="1801813"/>
          <p14:tracePt t="60963" x="10085388" y="1801813"/>
          <p14:tracePt t="60970" x="10067925" y="1801813"/>
          <p14:tracePt t="60977" x="10050463" y="1801813"/>
          <p14:tracePt t="60984" x="10034588" y="1801813"/>
          <p14:tracePt t="60992" x="10017125" y="1801813"/>
          <p14:tracePt t="60999" x="9999663" y="1801813"/>
          <p14:tracePt t="61005" x="9956800" y="1801813"/>
          <p14:tracePt t="61012" x="9923463" y="1809750"/>
          <p14:tracePt t="61019" x="9847263" y="1819275"/>
          <p14:tracePt t="61026" x="9779000" y="1827213"/>
          <p14:tracePt t="61033" x="9702800" y="1852613"/>
          <p14:tracePt t="61041" x="9626600" y="1870075"/>
          <p14:tracePt t="61048" x="9575800" y="1903413"/>
          <p14:tracePt t="61055" x="9523413" y="1928813"/>
          <p14:tracePt t="61061" x="9482138" y="1963738"/>
          <p14:tracePt t="61069" x="9447213" y="1979613"/>
          <p14:tracePt t="61076" x="9413875" y="2014538"/>
          <p14:tracePt t="61082" x="9380538" y="2030413"/>
          <p14:tracePt t="61090" x="9363075" y="2055813"/>
          <p14:tracePt t="61097" x="9345613" y="2090738"/>
          <p14:tracePt t="61104" x="9328150" y="2116138"/>
          <p14:tracePt t="61110" x="9320213" y="2141538"/>
          <p14:tracePt t="61118" x="9320213" y="2184400"/>
          <p14:tracePt t="61125" x="9320213" y="2209800"/>
          <p14:tracePt t="61131" x="9328150" y="2260600"/>
          <p14:tracePt t="61139" x="9345613" y="2344738"/>
          <p14:tracePt t="61146" x="9380538" y="2422525"/>
          <p14:tracePt t="61153" x="9447213" y="2541588"/>
          <p14:tracePt t="61160" x="9540875" y="2676525"/>
          <p14:tracePt t="61167" x="9667875" y="2830513"/>
          <p14:tracePt t="61174" x="9829800" y="3000375"/>
          <p14:tracePt t="61180" x="10059988" y="3246438"/>
          <p14:tracePt t="61188" x="10271125" y="3424238"/>
          <p14:tracePt t="61195" x="10534650" y="3594100"/>
          <p14:tracePt t="61201" x="10729913" y="3722688"/>
          <p14:tracePt t="61209" x="10891838" y="3781425"/>
          <p14:tracePt t="61216" x="11018838" y="3841750"/>
          <p14:tracePt t="61225" x="11122025" y="3867150"/>
          <p14:tracePt t="61230" x="11206163" y="3892550"/>
          <p14:tracePt t="61239" x="11282363" y="3892550"/>
          <p14:tracePt t="61244" x="11317288" y="3892550"/>
          <p14:tracePt t="61251" x="11376025" y="3883025"/>
          <p14:tracePt t="61258" x="11393488" y="3867150"/>
          <p14:tracePt t="61265" x="11436350" y="3841750"/>
          <p14:tracePt t="61273" x="11469688" y="3790950"/>
          <p14:tracePt t="61279" x="11520488" y="3713163"/>
          <p14:tracePt t="61287" x="11563350" y="3603625"/>
          <p14:tracePt t="61294" x="11596688" y="3527425"/>
          <p14:tracePt t="61300" x="11614150" y="3424238"/>
          <p14:tracePt t="61309" x="11631613" y="3314700"/>
          <p14:tracePt t="61314" x="11639550" y="3203575"/>
          <p14:tracePt t="61322" x="11639550" y="3101975"/>
          <p14:tracePt t="61328" x="11639550" y="3000375"/>
          <p14:tracePt t="61336" x="11639550" y="2897188"/>
          <p14:tracePt t="61343" x="11614150" y="2838450"/>
          <p14:tracePt t="61349" x="11606213" y="2778125"/>
          <p14:tracePt t="61357" x="11588750" y="2701925"/>
          <p14:tracePt t="61364" x="11563350" y="2668588"/>
          <p14:tracePt t="61370" x="11530013" y="2633663"/>
          <p14:tracePt t="61378" x="11503025" y="2592388"/>
          <p14:tracePt t="61385" x="11452225" y="2566988"/>
          <p14:tracePt t="61392" x="11401425" y="2516188"/>
          <p14:tracePt t="61399" x="11342688" y="2481263"/>
          <p14:tracePt t="61406" x="11274425" y="2438400"/>
          <p14:tracePt t="61412" x="11198225" y="2422525"/>
          <p14:tracePt t="61420" x="11129963" y="2397125"/>
          <p14:tracePt t="61427" x="11036300" y="2387600"/>
          <p14:tracePt t="61433" x="10968038" y="2362200"/>
          <p14:tracePt t="61440" x="10866438" y="2362200"/>
          <p14:tracePt t="61447" x="10782300" y="2362200"/>
          <p14:tracePt t="61455" x="10704513" y="2362200"/>
          <p14:tracePt t="61461" x="10637838" y="2362200"/>
          <p14:tracePt t="61469" x="10560050" y="2371725"/>
          <p14:tracePt t="61476" x="10501313" y="2379663"/>
          <p14:tracePt t="61483" x="10458450" y="2397125"/>
          <p14:tracePt t="61490" x="10407650" y="2405063"/>
          <p14:tracePt t="61497" x="10390188" y="2422525"/>
          <p14:tracePt t="61506" x="10364788" y="2447925"/>
          <p14:tracePt t="61511" x="10331450" y="2455863"/>
          <p14:tracePt t="61518" x="10323513" y="2463800"/>
          <p14:tracePt t="61525" x="10306050" y="2481263"/>
          <p14:tracePt t="61532" x="10288588" y="2498725"/>
          <p14:tracePt t="61540" x="10280650" y="2532063"/>
          <p14:tracePt t="61546" x="10280650" y="2557463"/>
          <p14:tracePt t="61553" x="10263188" y="2574925"/>
          <p14:tracePt t="61560" x="10255250" y="2600325"/>
          <p14:tracePt t="61568" x="10255250" y="2633663"/>
          <p14:tracePt t="61581" x="10255250" y="2736850"/>
          <p14:tracePt t="61589" x="10255250" y="2762250"/>
          <p14:tracePt t="61595" x="10255250" y="2787650"/>
          <p14:tracePt t="61602" x="10255250" y="2813050"/>
          <p14:tracePt t="61610" x="10263188" y="2830513"/>
          <p14:tracePt t="61617" x="10263188" y="2838450"/>
          <p14:tracePt t="61623" x="10271125" y="2846388"/>
          <p14:tracePt t="61630" x="10271125" y="2855913"/>
          <p14:tracePt t="61651" x="10280650" y="2855913"/>
          <p14:tracePt t="61679" x="10280650" y="2863850"/>
          <p14:tracePt t="61694" x="10288588" y="2863850"/>
          <p14:tracePt t="62059" x="10229850" y="2932113"/>
          <p14:tracePt t="62066" x="10042525" y="3076575"/>
          <p14:tracePt t="62073" x="9880600" y="3221038"/>
          <p14:tracePt t="62080" x="9753600" y="3340100"/>
          <p14:tracePt t="62090" x="9626600" y="3459163"/>
          <p14:tracePt t="62095" x="9515475" y="3568700"/>
          <p14:tracePt t="62103" x="9431338" y="3671888"/>
          <p14:tracePt t="62111" x="9353550" y="3738563"/>
          <p14:tracePt t="62115" x="9277350" y="3816350"/>
          <p14:tracePt t="62124" x="9236075" y="3867150"/>
          <p14:tracePt t="62129" x="9193213" y="3917950"/>
          <p14:tracePt t="62135" x="9142413" y="3951288"/>
          <p14:tracePt t="62143" x="9124950" y="3976688"/>
          <p14:tracePt t="62157" x="9107488" y="3994150"/>
          <p14:tracePt t="62164" x="9091613" y="4002088"/>
          <p14:tracePt t="62178" x="9091613" y="4011613"/>
          <p14:tracePt t="62213" x="9082088" y="4011613"/>
          <p14:tracePt t="62276" x="9074150" y="4002088"/>
          <p14:tracePt t="62284" x="9056688" y="3986213"/>
          <p14:tracePt t="62290" x="9056688" y="3976688"/>
          <p14:tracePt t="62298" x="9048750" y="3960813"/>
          <p14:tracePt t="62305" x="9039225" y="3943350"/>
          <p14:tracePt t="62311" x="9039225" y="3935413"/>
          <p14:tracePt t="62319" x="9013825" y="3935413"/>
          <p14:tracePt t="62325" x="9013825" y="3925888"/>
          <p14:tracePt t="62332" x="9005888" y="3908425"/>
          <p14:tracePt t="62354" x="8997950" y="3883025"/>
          <p14:tracePt t="62361" x="8997950" y="3875088"/>
          <p14:tracePt t="62368" x="8997950" y="3867150"/>
          <p14:tracePt t="62375" x="8997950" y="3849688"/>
          <p14:tracePt t="62382" x="8997950" y="3841750"/>
          <p14:tracePt t="62390" x="8997950" y="3816350"/>
          <p14:tracePt t="62396" x="8997950" y="3790950"/>
          <p14:tracePt t="62403" x="8997950" y="3781425"/>
          <p14:tracePt t="62411" x="8997950" y="3763963"/>
          <p14:tracePt t="62417" x="9005888" y="3748088"/>
          <p14:tracePt t="62424" x="9005888" y="3738563"/>
          <p14:tracePt t="62431" x="9005888" y="3730625"/>
          <p14:tracePt t="62440" x="9005888" y="3722688"/>
          <p14:tracePt t="62452" x="9013825" y="3713163"/>
          <p14:tracePt t="62467" x="9013825" y="3705225"/>
          <p14:tracePt t="62480" x="9023350" y="3705225"/>
          <p14:tracePt t="62501" x="9023350" y="3697288"/>
          <p14:tracePt t="62529" x="9031288" y="3697288"/>
          <p14:tracePt t="62536" x="9031288" y="3687763"/>
          <p14:tracePt t="62558" x="9039225" y="3687763"/>
          <p14:tracePt t="62564" x="9039225" y="3679825"/>
          <p14:tracePt t="62572" x="9048750" y="3679825"/>
          <p14:tracePt t="62578" x="9048750" y="3671888"/>
          <p14:tracePt t="62585" x="9056688" y="3654425"/>
          <p14:tracePt t="62592" x="9064625" y="3654425"/>
          <p14:tracePt t="62600" x="9074150" y="3636963"/>
          <p14:tracePt t="62607" x="9091613" y="3629025"/>
          <p14:tracePt t="62613" x="9107488" y="3603625"/>
          <p14:tracePt t="62620" x="9117013" y="3603625"/>
          <p14:tracePt t="62628" x="9117013" y="3594100"/>
          <p14:tracePt t="62635" x="9124950" y="3586163"/>
          <p14:tracePt t="62642" x="9132888" y="3578225"/>
          <p14:tracePt t="62649" x="9142413" y="3578225"/>
          <p14:tracePt t="63310" x="9132888" y="3578225"/>
          <p14:tracePt t="63324" x="9124950" y="3578225"/>
          <p14:tracePt t="63387" x="9117013" y="3578225"/>
          <p14:tracePt t="63471" x="9117013" y="3568700"/>
          <p14:tracePt t="63570" x="9117013" y="3560763"/>
          <p14:tracePt t="64145" x="9082088" y="3603625"/>
          <p14:tracePt t="64152" x="9013825" y="3697288"/>
          <p14:tracePt t="64160" x="8955088" y="3798888"/>
          <p14:tracePt t="64165" x="8886825" y="3908425"/>
          <p14:tracePt t="64173" x="8828088" y="4002088"/>
          <p14:tracePt t="64180" x="8767763" y="4087813"/>
          <p14:tracePt t="64186" x="8724900" y="4189413"/>
          <p14:tracePt t="64193" x="8648700" y="4300538"/>
          <p14:tracePt t="64200" x="8623300" y="4376738"/>
          <p14:tracePt t="64209" x="8580438" y="4435475"/>
          <p14:tracePt t="64215" x="8539163" y="4503738"/>
          <p14:tracePt t="64222" x="8521700" y="4529138"/>
          <p14:tracePt t="64229" x="8504238" y="4564063"/>
          <p14:tracePt t="64236" x="8496300" y="4579938"/>
          <p14:tracePt t="64243" x="8488363" y="4589463"/>
          <p14:tracePt t="64250" x="8478838" y="4597400"/>
          <p14:tracePt t="64271" x="8478838" y="4605338"/>
          <p14:tracePt t="64342" x="8478838" y="4597400"/>
          <p14:tracePt t="64349" x="8488363" y="4589463"/>
          <p14:tracePt t="64358" x="8496300" y="4579938"/>
          <p14:tracePt t="64363" x="8513763" y="4546600"/>
          <p14:tracePt t="64370" x="8547100" y="4503738"/>
          <p14:tracePt t="64376" x="8572500" y="4486275"/>
          <p14:tracePt t="64384" x="8597900" y="4419600"/>
          <p14:tracePt t="64392" x="8615363" y="4384675"/>
          <p14:tracePt t="64398" x="8658225" y="4325938"/>
          <p14:tracePt t="64405" x="8666163" y="4265613"/>
          <p14:tracePt t="64412" x="8683625" y="4214813"/>
          <p14:tracePt t="64418" x="8691563" y="4156075"/>
          <p14:tracePt t="64426" x="8699500" y="4095750"/>
          <p14:tracePt t="64432" x="8699500" y="4027488"/>
          <p14:tracePt t="64440" x="8699500" y="3986213"/>
          <p14:tracePt t="64446" x="8699500" y="3935413"/>
          <p14:tracePt t="64453" x="8691563" y="3900488"/>
          <p14:tracePt t="64460" x="8683625" y="3867150"/>
          <p14:tracePt t="64475" x="8640763" y="3806825"/>
          <p14:tracePt t="64481" x="8632825" y="3773488"/>
          <p14:tracePt t="64490" x="8615363" y="3763963"/>
          <p14:tracePt t="64495" x="8605838" y="3748088"/>
          <p14:tracePt t="64503" x="8597900" y="3748088"/>
          <p14:tracePt t="64510" x="8572500" y="3730625"/>
          <p14:tracePt t="64517" x="8564563" y="3722688"/>
          <p14:tracePt t="64525" x="8555038" y="3713163"/>
          <p14:tracePt t="64531" x="8539163" y="3705225"/>
          <p14:tracePt t="64538" x="8513763" y="3697288"/>
          <p14:tracePt t="64545" x="8488363" y="3697288"/>
          <p14:tracePt t="64551" x="8470900" y="3697288"/>
          <p14:tracePt t="64559" x="8445500" y="3697288"/>
          <p14:tracePt t="64566" x="8420100" y="3697288"/>
          <p14:tracePt t="64573" x="8402638" y="3705225"/>
          <p14:tracePt t="64580" x="8377238" y="3713163"/>
          <p14:tracePt t="64587" x="8359775" y="3722688"/>
          <p14:tracePt t="64594" x="8326438" y="3738563"/>
          <p14:tracePt t="64601" x="8308975" y="3748088"/>
          <p14:tracePt t="64608" x="8308975" y="3756025"/>
          <p14:tracePt t="64615" x="8291513" y="3763963"/>
          <p14:tracePt t="64624" x="8275638" y="3798888"/>
          <p14:tracePt t="64629" x="8250238" y="3816350"/>
          <p14:tracePt t="64637" x="8240713" y="3832225"/>
          <p14:tracePt t="64644" x="8232775" y="3875088"/>
          <p14:tracePt t="64650" x="8232775" y="3900488"/>
          <p14:tracePt t="64659" x="8232775" y="3925888"/>
          <p14:tracePt t="64664" x="8232775" y="3968750"/>
          <p14:tracePt t="64671" x="8258175" y="4011613"/>
          <p14:tracePt t="64678" x="8301038" y="4087813"/>
          <p14:tracePt t="64685" x="8334375" y="4121150"/>
          <p14:tracePt t="64692" x="8402638" y="4189413"/>
          <p14:tracePt t="64699" x="8478838" y="4257675"/>
          <p14:tracePt t="64707" x="8589963" y="4325938"/>
          <p14:tracePt t="64714" x="8691563" y="4376738"/>
          <p14:tracePt t="64721" x="8793163" y="4427538"/>
          <p14:tracePt t="64727" x="8912225" y="4452938"/>
          <p14:tracePt t="64735" x="9013825" y="4478338"/>
          <p14:tracePt t="64743" x="9099550" y="4486275"/>
          <p14:tracePt t="64749" x="9167813" y="4486275"/>
          <p14:tracePt t="64757" x="9244013" y="4486275"/>
          <p14:tracePt t="64763" x="9286875" y="4478338"/>
          <p14:tracePt t="64770" x="9320213" y="4470400"/>
          <p14:tracePt t="64777" x="9363075" y="4445000"/>
          <p14:tracePt t="64784" x="9380538" y="4427538"/>
          <p14:tracePt t="64792" x="9413875" y="4376738"/>
          <p14:tracePt t="64798" x="9431338" y="4341813"/>
          <p14:tracePt t="64808" x="9447213" y="4283075"/>
          <p14:tracePt t="64812" x="9456738" y="4206875"/>
          <p14:tracePt t="64819" x="9456738" y="4156075"/>
          <p14:tracePt t="64826" x="9456738" y="4062413"/>
          <p14:tracePt t="64832" x="9439275" y="4019550"/>
          <p14:tracePt t="64840" x="9405938" y="3943350"/>
          <p14:tracePt t="64847" x="9363075" y="3867150"/>
          <p14:tracePt t="64854" x="9312275" y="3816350"/>
          <p14:tracePt t="64861" x="9226550" y="3748088"/>
          <p14:tracePt t="64868" x="9167813" y="3705225"/>
          <p14:tracePt t="64875" x="9074150" y="3654425"/>
          <p14:tracePt t="64890" x="8886825" y="3603625"/>
          <p14:tracePt t="64896" x="8785225" y="3586163"/>
          <p14:tracePt t="64903" x="8699500" y="3568700"/>
          <p14:tracePt t="64910" x="8615363" y="3568700"/>
          <p14:tracePt t="64917" x="8521700" y="3578225"/>
          <p14:tracePt t="64925" x="8445500" y="3603625"/>
          <p14:tracePt t="64931" x="8385175" y="3619500"/>
          <p14:tracePt t="64940" x="8326438" y="3654425"/>
          <p14:tracePt t="64945" x="8275638" y="3687763"/>
          <p14:tracePt t="64952" x="8224838" y="3713163"/>
          <p14:tracePt t="64959" x="8199438" y="3763963"/>
          <p14:tracePt t="64966" x="8139113" y="3816350"/>
          <p14:tracePt t="64974" x="8113713" y="3900488"/>
          <p14:tracePt t="64980" x="8088313" y="3968750"/>
          <p14:tracePt t="64987" x="8080375" y="4037013"/>
          <p14:tracePt t="64994" x="8080375" y="4138613"/>
          <p14:tracePt t="65001" x="8080375" y="4214813"/>
          <p14:tracePt t="65015" x="8147050" y="4402138"/>
          <p14:tracePt t="65023" x="8207375" y="4478338"/>
          <p14:tracePt t="65029" x="8250238" y="4529138"/>
          <p14:tracePt t="65037" x="8326438" y="4597400"/>
          <p14:tracePt t="65043" x="8420100" y="4657725"/>
          <p14:tracePt t="65050" x="8529638" y="4699000"/>
          <p14:tracePt t="65059" x="8648700" y="4724400"/>
          <p14:tracePt t="65065" x="8777288" y="4733925"/>
          <p14:tracePt t="65071" x="8921750" y="4749800"/>
          <p14:tracePt t="65079" x="9048750" y="4741863"/>
          <p14:tracePt t="65086" x="9142413" y="4733925"/>
          <p14:tracePt t="65093" x="9244013" y="4716463"/>
          <p14:tracePt t="65100" x="9302750" y="4699000"/>
          <p14:tracePt t="65107" x="9345613" y="4673600"/>
          <p14:tracePt t="65114" x="9380538" y="4665663"/>
          <p14:tracePt t="65121" x="9396413" y="4657725"/>
          <p14:tracePt t="65128" x="9405938" y="4648200"/>
          <p14:tracePt t="65142" x="9413875" y="4648200"/>
          <p14:tracePt t="65149" x="9413875" y="4630738"/>
          <p14:tracePt t="65158" x="9413875" y="4614863"/>
          <p14:tracePt t="65163" x="9405938" y="4605338"/>
          <p14:tracePt t="65170" x="9353550" y="4572000"/>
          <p14:tracePt t="65177" x="9312275" y="4554538"/>
          <p14:tracePt t="65184" x="9236075" y="4538663"/>
          <p14:tracePt t="65740" x="9048750" y="4572000"/>
          <p14:tracePt t="65746" x="8767763" y="4640263"/>
          <p14:tracePt t="65753" x="8504238" y="4724400"/>
          <p14:tracePt t="65761" x="8189913" y="4810125"/>
          <p14:tracePt t="65767" x="7867650" y="4919663"/>
          <p14:tracePt t="65775" x="7510463" y="5048250"/>
          <p14:tracePt t="65781" x="7162800" y="5175250"/>
          <p14:tracePt t="65789" x="6770688" y="5353050"/>
          <p14:tracePt t="65795" x="6389688" y="5524500"/>
          <p14:tracePt t="65802" x="6024563" y="5694363"/>
          <p14:tracePt t="65817" x="5191125" y="6237288"/>
          <p14:tracePt t="65825" x="4876800" y="6467475"/>
          <p14:tracePt t="65831" x="4613275" y="6662738"/>
          <p14:tracePt t="67462" x="3611563" y="6688138"/>
          <p14:tracePt t="67467" x="3756025" y="6577013"/>
          <p14:tracePt t="67478" x="3908425" y="6450013"/>
          <p14:tracePt t="67480" x="4070350" y="6323013"/>
          <p14:tracePt t="67488" x="4171950" y="6221413"/>
          <p14:tracePt t="67495" x="4298950" y="6102350"/>
          <p14:tracePt t="67501" x="4410075" y="6008688"/>
          <p14:tracePt t="67509" x="4503738" y="5889625"/>
          <p14:tracePt t="67515" x="4587875" y="5778500"/>
          <p14:tracePt t="67523" x="4656138" y="5659438"/>
          <p14:tracePt t="67530" x="4724400" y="5583238"/>
          <p14:tracePt t="67538" x="4783138" y="5489575"/>
          <p14:tracePt t="67543" x="4851400" y="5387975"/>
          <p14:tracePt t="67550" x="4902200" y="5286375"/>
          <p14:tracePt t="67559" x="4970463" y="5175250"/>
          <p14:tracePt t="67565" x="5003800" y="5091113"/>
          <p14:tracePt t="67571" x="5064125" y="4997450"/>
          <p14:tracePt t="67579" x="5080000" y="4919663"/>
          <p14:tracePt t="67586" x="5114925" y="4843463"/>
          <p14:tracePt t="67594" x="5122863" y="4802188"/>
          <p14:tracePt t="67600" x="5132388" y="4741863"/>
          <p14:tracePt t="67608" x="5140325" y="4708525"/>
          <p14:tracePt t="67614" x="5157788" y="4657725"/>
          <p14:tracePt t="67621" x="5157788" y="4614863"/>
          <p14:tracePt t="67629" x="5157788" y="4579938"/>
          <p14:tracePt t="67635" x="5157788" y="4529138"/>
          <p14:tracePt t="67642" x="5148263" y="4495800"/>
          <p14:tracePt t="67649" x="5140325" y="4435475"/>
          <p14:tracePt t="67659" x="5132388" y="4384675"/>
          <p14:tracePt t="67663" x="5122863" y="4341813"/>
          <p14:tracePt t="67670" x="5106988" y="4291013"/>
          <p14:tracePt t="67678" x="5097463" y="4232275"/>
          <p14:tracePt t="67684" x="5054600" y="4171950"/>
          <p14:tracePt t="67692" x="5021263" y="4121150"/>
          <p14:tracePt t="67700" x="4978400" y="4044950"/>
          <p14:tracePt t="67705" x="4935538" y="3994150"/>
          <p14:tracePt t="67712" x="4894263" y="3943350"/>
          <p14:tracePt t="67719" x="4868863" y="3908425"/>
          <p14:tracePt t="67727" x="4818063" y="3849688"/>
          <p14:tracePt t="67733" x="4791075" y="3832225"/>
          <p14:tracePt t="67741" x="4740275" y="3798888"/>
          <p14:tracePt t="67747" x="4714875" y="3763963"/>
          <p14:tracePt t="67754" x="4681538" y="3748088"/>
          <p14:tracePt t="68345" x="4638675" y="3816350"/>
          <p14:tracePt t="68359" x="4511675" y="4070350"/>
          <p14:tracePt t="68366" x="4468813" y="4164013"/>
          <p14:tracePt t="68373" x="4418013" y="4265613"/>
          <p14:tracePt t="68381" x="4392613" y="4341813"/>
          <p14:tracePt t="68387" x="4341813" y="4445000"/>
          <p14:tracePt t="68396" x="4298950" y="4521200"/>
          <p14:tracePt t="68403" x="4265613" y="4614863"/>
          <p14:tracePt t="68409" x="4222750" y="4673600"/>
          <p14:tracePt t="68415" x="4179888" y="4767263"/>
          <p14:tracePt t="68421" x="4129088" y="4852988"/>
          <p14:tracePt t="68429" x="4086225" y="4946650"/>
          <p14:tracePt t="68436" x="4052888" y="5005388"/>
          <p14:tracePt t="68443" x="4010025" y="5073650"/>
          <p14:tracePt t="68450" x="3967163" y="5149850"/>
          <p14:tracePt t="68458" x="3933825" y="5226050"/>
          <p14:tracePt t="68464" x="3908425" y="5286375"/>
          <p14:tracePt t="68470" x="3848100" y="5353050"/>
          <p14:tracePt t="68478" x="3822700" y="5430838"/>
          <p14:tracePt t="68485" x="3789363" y="5514975"/>
          <p14:tracePt t="68494" x="3756025" y="5565775"/>
          <p14:tracePt t="68499" x="3738563" y="5634038"/>
          <p14:tracePt t="68506" x="3703638" y="5694363"/>
          <p14:tracePt t="68513" x="3687763" y="5753100"/>
          <p14:tracePt t="68520" x="3652838" y="5788025"/>
          <p14:tracePt t="68527" x="3644900" y="5838825"/>
          <p14:tracePt t="68534" x="3627438" y="5872163"/>
          <p14:tracePt t="68541" x="3611563" y="5932488"/>
          <p14:tracePt t="68548" x="3602038" y="5965825"/>
          <p14:tracePt t="68554" x="3576638" y="6024563"/>
          <p14:tracePt t="68562" x="3551238" y="6067425"/>
          <p14:tracePt t="68569" x="3533775" y="6127750"/>
          <p14:tracePt t="68577" x="3508375" y="6161088"/>
          <p14:tracePt t="68583" x="3482975" y="6211888"/>
          <p14:tracePt t="68591" x="3457575" y="6246813"/>
          <p14:tracePt t="68597" x="3441700" y="6272213"/>
          <p14:tracePt t="68604" x="3424238" y="6313488"/>
          <p14:tracePt t="68613" x="3406775" y="6338888"/>
          <p14:tracePt t="68618" x="3398838" y="6365875"/>
          <p14:tracePt t="68627" x="3373438" y="6399213"/>
          <p14:tracePt t="68632" x="3355975" y="6416675"/>
          <p14:tracePt t="68640" x="3355975" y="6424613"/>
          <p14:tracePt t="68646" x="3338513" y="6457950"/>
          <p14:tracePt t="68654" x="3330575" y="6475413"/>
          <p14:tracePt t="68662" x="3322638" y="6492875"/>
          <p14:tracePt t="68667" x="3305175" y="6510338"/>
          <p14:tracePt t="68675" x="3287713" y="6518275"/>
          <p14:tracePt t="68681" x="3270250" y="6551613"/>
          <p14:tracePt t="68689" x="3262313" y="6577013"/>
          <p14:tracePt t="68696" x="3254375" y="6594475"/>
          <p14:tracePt t="68703" x="3236913" y="6627813"/>
          <p14:tracePt t="68710" x="3219450" y="6654800"/>
          <p14:tracePt t="68717" x="3211513" y="6670675"/>
          <p14:tracePt t="68725" x="3194050" y="6696075"/>
          <p14:tracePt t="68730" x="3186113" y="6713538"/>
          <p14:tracePt t="68738" x="3168650" y="6731000"/>
          <p14:tracePt t="68745" x="3160713" y="6746875"/>
          <p14:tracePt t="68752" x="3152775" y="6756400"/>
          <p14:tracePt t="68760" x="3152775" y="6764338"/>
          <p14:tracePt t="68766" x="3143250" y="6781800"/>
          <p14:tracePt t="68780" x="3135313" y="6781800"/>
          <p14:tracePt t="68786" x="3135313" y="6789738"/>
          <p14:tracePt t="68801" x="3127375" y="6799263"/>
          <p14:tracePt t="68815" x="3127375" y="6807200"/>
          <p14:tracePt t="68822" x="3117850" y="6824663"/>
          <p14:tracePt t="70299"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4C2C4-D3E9-579F-C94D-137A6DEF18DC}"/>
              </a:ext>
            </a:extLst>
          </p:cNvPr>
          <p:cNvSpPr>
            <a:spLocks noGrp="1"/>
          </p:cNvSpPr>
          <p:nvPr>
            <p:ph type="title"/>
          </p:nvPr>
        </p:nvSpPr>
        <p:spPr/>
        <p:txBody>
          <a:bodyPr/>
          <a:lstStyle/>
          <a:p>
            <a:r>
              <a:rPr lang="en-IN" dirty="0"/>
              <a:t>Random Forest Classifier</a:t>
            </a:r>
          </a:p>
        </p:txBody>
      </p:sp>
      <p:sp>
        <p:nvSpPr>
          <p:cNvPr id="3" name="Content Placeholder 2">
            <a:extLst>
              <a:ext uri="{FF2B5EF4-FFF2-40B4-BE49-F238E27FC236}">
                <a16:creationId xmlns:a16="http://schemas.microsoft.com/office/drawing/2014/main" id="{A75766AC-EAF2-E90A-461B-71CEB56746F6}"/>
              </a:ext>
            </a:extLst>
          </p:cNvPr>
          <p:cNvSpPr>
            <a:spLocks noGrp="1"/>
          </p:cNvSpPr>
          <p:nvPr>
            <p:ph idx="1"/>
          </p:nvPr>
        </p:nvSpPr>
        <p:spPr>
          <a:xfrm>
            <a:off x="838200" y="1825625"/>
            <a:ext cx="6091989" cy="4351338"/>
          </a:xfrm>
        </p:spPr>
        <p:txBody>
          <a:bodyPr>
            <a:normAutofit/>
          </a:bodyPr>
          <a:lstStyle/>
          <a:p>
            <a:pPr>
              <a:lnSpc>
                <a:spcPct val="100000"/>
              </a:lnSpc>
            </a:pPr>
            <a:r>
              <a:rPr lang="en-US" sz="2000" dirty="0"/>
              <a:t>Random Forest Regression is a supervised learning algorithm for regression that use the ensemble learning method. Ensemble learning is the process of strategically generating and combining many models, such as classifiers or experts, to solve a computer intelligence problem. </a:t>
            </a:r>
          </a:p>
          <a:p>
            <a:pPr>
              <a:lnSpc>
                <a:spcPct val="100000"/>
              </a:lnSpc>
            </a:pPr>
            <a:r>
              <a:rPr lang="en-US" sz="2000" dirty="0"/>
              <a:t>A random forest produces good predictions that can be understood easily. It can handle large datasets efficiently. The random forest algorithm provides a higher level of accuracy in predicting outcomes over the decision tree algorithm.</a:t>
            </a:r>
            <a:endParaRPr lang="en-IN" sz="2000" dirty="0"/>
          </a:p>
        </p:txBody>
      </p:sp>
      <p:pic>
        <p:nvPicPr>
          <p:cNvPr id="4" name="Picture 3">
            <a:extLst>
              <a:ext uri="{FF2B5EF4-FFF2-40B4-BE49-F238E27FC236}">
                <a16:creationId xmlns:a16="http://schemas.microsoft.com/office/drawing/2014/main" id="{941D2FA2-C7E4-D299-963B-1767684BA0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0189" y="1664871"/>
            <a:ext cx="4844716" cy="3497178"/>
          </a:xfrm>
          <a:prstGeom prst="rect">
            <a:avLst/>
          </a:prstGeom>
        </p:spPr>
      </p:pic>
    </p:spTree>
    <p:extLst>
      <p:ext uri="{BB962C8B-B14F-4D97-AF65-F5344CB8AC3E}">
        <p14:creationId xmlns:p14="http://schemas.microsoft.com/office/powerpoint/2010/main" val="3563666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CEBAF-B41A-BBCE-7EDD-B255A71705C4}"/>
              </a:ext>
            </a:extLst>
          </p:cNvPr>
          <p:cNvSpPr>
            <a:spLocks noGrp="1"/>
          </p:cNvSpPr>
          <p:nvPr>
            <p:ph type="title"/>
          </p:nvPr>
        </p:nvSpPr>
        <p:spPr/>
        <p:txBody>
          <a:bodyPr/>
          <a:lstStyle/>
          <a:p>
            <a:r>
              <a:rPr lang="en-IN" dirty="0"/>
              <a:t>Confusion Matrix in Machine Learning</a:t>
            </a:r>
          </a:p>
        </p:txBody>
      </p:sp>
      <p:graphicFrame>
        <p:nvGraphicFramePr>
          <p:cNvPr id="4" name="Table 4">
            <a:extLst>
              <a:ext uri="{FF2B5EF4-FFF2-40B4-BE49-F238E27FC236}">
                <a16:creationId xmlns:a16="http://schemas.microsoft.com/office/drawing/2014/main" id="{1D568FAD-901A-42A8-7BAB-6E2BA77DC9FE}"/>
              </a:ext>
            </a:extLst>
          </p:cNvPr>
          <p:cNvGraphicFramePr>
            <a:graphicFrameLocks noGrp="1"/>
          </p:cNvGraphicFramePr>
          <p:nvPr>
            <p:ph idx="1"/>
            <p:extLst>
              <p:ext uri="{D42A27DB-BD31-4B8C-83A1-F6EECF244321}">
                <p14:modId xmlns:p14="http://schemas.microsoft.com/office/powerpoint/2010/main" val="1969988539"/>
              </p:ext>
            </p:extLst>
          </p:nvPr>
        </p:nvGraphicFramePr>
        <p:xfrm>
          <a:off x="838200" y="1825625"/>
          <a:ext cx="10515600" cy="3799342"/>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1429037992"/>
                    </a:ext>
                  </a:extLst>
                </a:gridCol>
                <a:gridCol w="2628900">
                  <a:extLst>
                    <a:ext uri="{9D8B030D-6E8A-4147-A177-3AD203B41FA5}">
                      <a16:colId xmlns:a16="http://schemas.microsoft.com/office/drawing/2014/main" val="2995259857"/>
                    </a:ext>
                  </a:extLst>
                </a:gridCol>
                <a:gridCol w="2628900">
                  <a:extLst>
                    <a:ext uri="{9D8B030D-6E8A-4147-A177-3AD203B41FA5}">
                      <a16:colId xmlns:a16="http://schemas.microsoft.com/office/drawing/2014/main" val="98928148"/>
                    </a:ext>
                  </a:extLst>
                </a:gridCol>
                <a:gridCol w="2628900">
                  <a:extLst>
                    <a:ext uri="{9D8B030D-6E8A-4147-A177-3AD203B41FA5}">
                      <a16:colId xmlns:a16="http://schemas.microsoft.com/office/drawing/2014/main" val="2127913879"/>
                    </a:ext>
                  </a:extLst>
                </a:gridCol>
              </a:tblGrid>
              <a:tr h="879099">
                <a:tc>
                  <a:txBody>
                    <a:bodyPr/>
                    <a:lstStyle/>
                    <a:p>
                      <a:endParaRPr lang="en-IN" dirty="0"/>
                    </a:p>
                  </a:txBody>
                  <a:tcPr>
                    <a:solidFill>
                      <a:schemeClr val="bg2"/>
                    </a:solidFill>
                  </a:tcPr>
                </a:tc>
                <a:tc gridSpan="3">
                  <a:txBody>
                    <a:bodyPr/>
                    <a:lstStyle/>
                    <a:p>
                      <a:pPr algn="ctr"/>
                      <a:r>
                        <a:rPr lang="en-IN" sz="4000" dirty="0"/>
                        <a:t>Prediction</a:t>
                      </a:r>
                      <a:endParaRPr lang="en-IN" dirty="0"/>
                    </a:p>
                  </a:txBody>
                  <a:tcPr/>
                </a:tc>
                <a:tc hMerge="1">
                  <a:txBody>
                    <a:bodyPr/>
                    <a:lstStyle/>
                    <a:p>
                      <a:endParaRPr lang="en-IN" dirty="0"/>
                    </a:p>
                  </a:txBody>
                  <a:tcPr/>
                </a:tc>
                <a:tc hMerge="1">
                  <a:txBody>
                    <a:bodyPr/>
                    <a:lstStyle/>
                    <a:p>
                      <a:endParaRPr lang="en-IN" dirty="0"/>
                    </a:p>
                  </a:txBody>
                  <a:tcPr/>
                </a:tc>
                <a:extLst>
                  <a:ext uri="{0D108BD9-81ED-4DB2-BD59-A6C34878D82A}">
                    <a16:rowId xmlns:a16="http://schemas.microsoft.com/office/drawing/2014/main" val="2996273649"/>
                  </a:ext>
                </a:extLst>
              </a:tr>
              <a:tr h="879099">
                <a:tc rowSpan="3">
                  <a:txBody>
                    <a:bodyPr/>
                    <a:lstStyle/>
                    <a:p>
                      <a:pPr algn="ctr">
                        <a:lnSpc>
                          <a:spcPct val="300000"/>
                        </a:lnSpc>
                      </a:pPr>
                      <a:r>
                        <a:rPr lang="en-IN" sz="4400" dirty="0"/>
                        <a:t>Truth</a:t>
                      </a:r>
                      <a:endParaRPr lang="en-IN" sz="2000" dirty="0"/>
                    </a:p>
                  </a:txBody>
                  <a:tcPr>
                    <a:solidFill>
                      <a:schemeClr val="accent6"/>
                    </a:solidFill>
                  </a:tcPr>
                </a:tc>
                <a:tc>
                  <a:txBody>
                    <a:bodyPr/>
                    <a:lstStyle/>
                    <a:p>
                      <a:pPr algn="ctr">
                        <a:lnSpc>
                          <a:spcPct val="107000"/>
                        </a:lnSpc>
                        <a:spcAft>
                          <a:spcPts val="800"/>
                        </a:spcAft>
                      </a:pPr>
                      <a:r>
                        <a:rPr lang="en-IN" sz="2800" dirty="0">
                          <a:solidFill>
                            <a:schemeClr val="tx1">
                              <a:lumMod val="85000"/>
                              <a:lumOff val="15000"/>
                            </a:schemeClr>
                          </a:solidFill>
                          <a:effectLst/>
                          <a:latin typeface="Calibri Light" panose="020F0302020204030204" pitchFamily="34" charset="0"/>
                          <a:ea typeface="Calibri" panose="020F0502020204030204" pitchFamily="34" charset="0"/>
                          <a:cs typeface="Times New Roman" panose="02020603050405020304" pitchFamily="18" charset="0"/>
                        </a:rPr>
                        <a:t> </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800" dirty="0">
                          <a:solidFill>
                            <a:schemeClr val="tx1">
                              <a:lumMod val="85000"/>
                              <a:lumOff val="15000"/>
                            </a:schemeClr>
                          </a:solidFill>
                          <a:effectLst/>
                          <a:latin typeface="Calibri Light" panose="020F0302020204030204" pitchFamily="34" charset="0"/>
                          <a:ea typeface="Calibri" panose="020F0502020204030204" pitchFamily="34" charset="0"/>
                          <a:cs typeface="Times New Roman" panose="02020603050405020304" pitchFamily="18" charset="0"/>
                        </a:rPr>
                        <a:t>Fail</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2800" dirty="0">
                          <a:solidFill>
                            <a:schemeClr val="tx1">
                              <a:lumMod val="85000"/>
                              <a:lumOff val="15000"/>
                            </a:schemeClr>
                          </a:solidFill>
                          <a:effectLst/>
                          <a:latin typeface="Calibri Light" panose="020F0302020204030204" pitchFamily="34" charset="0"/>
                          <a:ea typeface="Calibri" panose="020F0502020204030204" pitchFamily="34" charset="0"/>
                          <a:cs typeface="Times New Roman" panose="02020603050405020304" pitchFamily="18" charset="0"/>
                        </a:rPr>
                        <a:t>Pass</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09006792"/>
                  </a:ext>
                </a:extLst>
              </a:tr>
              <a:tr h="879099">
                <a:tc vMerge="1">
                  <a:txBody>
                    <a:bodyPr/>
                    <a:lstStyle/>
                    <a:p>
                      <a:pPr algn="ctr">
                        <a:lnSpc>
                          <a:spcPct val="300000"/>
                        </a:lnSpc>
                      </a:pPr>
                      <a:r>
                        <a:rPr lang="en-IN" sz="4000" dirty="0"/>
                        <a:t>Truth</a:t>
                      </a:r>
                      <a:endParaRPr lang="en-IN" dirty="0"/>
                    </a:p>
                  </a:txBody>
                  <a:tcPr/>
                </a:tc>
                <a:tc>
                  <a:txBody>
                    <a:bodyPr/>
                    <a:lstStyle/>
                    <a:p>
                      <a:pPr algn="ctr">
                        <a:lnSpc>
                          <a:spcPct val="107000"/>
                        </a:lnSpc>
                        <a:spcBef>
                          <a:spcPts val="1200"/>
                        </a:spcBef>
                        <a:spcAft>
                          <a:spcPts val="800"/>
                        </a:spcAft>
                      </a:pPr>
                      <a:r>
                        <a:rPr lang="en-IN" sz="2800" dirty="0">
                          <a:solidFill>
                            <a:schemeClr val="tx1">
                              <a:lumMod val="85000"/>
                              <a:lumOff val="15000"/>
                            </a:schemeClr>
                          </a:solidFill>
                          <a:effectLst/>
                          <a:latin typeface="Calibri Light" panose="020F0302020204030204" pitchFamily="34" charset="0"/>
                          <a:ea typeface="Calibri" panose="020F0502020204030204" pitchFamily="34" charset="0"/>
                          <a:cs typeface="Times New Roman" panose="02020603050405020304" pitchFamily="18" charset="0"/>
                        </a:rPr>
                        <a:t>Fail</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3200" b="1" dirty="0">
                          <a:solidFill>
                            <a:schemeClr val="tx1">
                              <a:lumMod val="85000"/>
                              <a:lumOff val="1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True Negative (TN)</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3200" b="1" dirty="0">
                          <a:solidFill>
                            <a:schemeClr val="tx1">
                              <a:lumMod val="85000"/>
                              <a:lumOff val="1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False Positive (FP)</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9839406"/>
                  </a:ext>
                </a:extLst>
              </a:tr>
              <a:tr h="879099">
                <a:tc vMerge="1">
                  <a:txBody>
                    <a:bodyPr/>
                    <a:lstStyle/>
                    <a:p>
                      <a:endParaRPr lang="en-IN" dirty="0"/>
                    </a:p>
                  </a:txBody>
                  <a:tcPr/>
                </a:tc>
                <a:tc>
                  <a:txBody>
                    <a:bodyPr/>
                    <a:lstStyle/>
                    <a:p>
                      <a:pPr algn="ctr">
                        <a:lnSpc>
                          <a:spcPct val="107000"/>
                        </a:lnSpc>
                        <a:spcBef>
                          <a:spcPts val="1200"/>
                        </a:spcBef>
                        <a:spcAft>
                          <a:spcPts val="800"/>
                        </a:spcAft>
                      </a:pPr>
                      <a:r>
                        <a:rPr lang="en-IN" sz="2800">
                          <a:solidFill>
                            <a:schemeClr val="tx1">
                              <a:lumMod val="85000"/>
                              <a:lumOff val="15000"/>
                            </a:schemeClr>
                          </a:solidFill>
                          <a:effectLst/>
                          <a:latin typeface="Calibri Light" panose="020F0302020204030204" pitchFamily="34" charset="0"/>
                          <a:ea typeface="Calibri" panose="020F0502020204030204" pitchFamily="34" charset="0"/>
                          <a:cs typeface="Times New Roman" panose="02020603050405020304" pitchFamily="18" charset="0"/>
                        </a:rPr>
                        <a:t>Pass</a:t>
                      </a:r>
                      <a:endParaRPr lang="en-IN" sz="280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3200" b="1" dirty="0">
                          <a:solidFill>
                            <a:schemeClr val="tx1">
                              <a:lumMod val="85000"/>
                              <a:lumOff val="1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False Negative (FN)</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800"/>
                        </a:spcAft>
                      </a:pPr>
                      <a:r>
                        <a:rPr lang="en-IN" sz="3200" b="1" dirty="0">
                          <a:solidFill>
                            <a:schemeClr val="tx1">
                              <a:lumMod val="85000"/>
                              <a:lumOff val="15000"/>
                            </a:schemeClr>
                          </a:solidFill>
                          <a:effectLst/>
                          <a:latin typeface="Calibri Light" panose="020F0302020204030204" pitchFamily="34" charset="0"/>
                          <a:ea typeface="Times New Roman" panose="02020603050405020304" pitchFamily="18" charset="0"/>
                          <a:cs typeface="Times New Roman" panose="02020603050405020304" pitchFamily="18" charset="0"/>
                        </a:rPr>
                        <a:t>True Positive (TP)</a:t>
                      </a:r>
                      <a:endParaRPr lang="en-IN" sz="2800" dirty="0">
                        <a:solidFill>
                          <a:schemeClr val="tx1">
                            <a:lumMod val="85000"/>
                            <a:lumOff val="15000"/>
                          </a:schemeClr>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23466712"/>
                  </a:ext>
                </a:extLst>
              </a:tr>
            </a:tbl>
          </a:graphicData>
        </a:graphic>
      </p:graphicFrame>
    </p:spTree>
    <p:extLst>
      <p:ext uri="{BB962C8B-B14F-4D97-AF65-F5344CB8AC3E}">
        <p14:creationId xmlns:p14="http://schemas.microsoft.com/office/powerpoint/2010/main" val="5439670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540</TotalTime>
  <Words>1220</Words>
  <Application>Microsoft Office PowerPoint</Application>
  <PresentationFormat>Widescreen</PresentationFormat>
  <Paragraphs>198</Paragraphs>
  <Slides>24</Slides>
  <Notes>0</Notes>
  <HiddenSlides>0</HiddenSlides>
  <MMClips>7</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Adobe Ming Std L</vt:lpstr>
      <vt:lpstr>Adobe Hebrew</vt:lpstr>
      <vt:lpstr>Arial</vt:lpstr>
      <vt:lpstr>Calibri</vt:lpstr>
      <vt:lpstr>Calibri Light</vt:lpstr>
      <vt:lpstr>Wingdings</vt:lpstr>
      <vt:lpstr>Office Theme</vt:lpstr>
      <vt:lpstr>ES3315: ES Project  A Practical Model for the Evaluation of High School Student Performance Based on Machine Learning</vt:lpstr>
      <vt:lpstr>Aim of the project</vt:lpstr>
      <vt:lpstr>Data</vt:lpstr>
      <vt:lpstr>Methods</vt:lpstr>
      <vt:lpstr>Logistic regression </vt:lpstr>
      <vt:lpstr>K-Nearest Neighbor</vt:lpstr>
      <vt:lpstr>Support vector machine</vt:lpstr>
      <vt:lpstr>Random Forest Classifier</vt:lpstr>
      <vt:lpstr>Confusion Matrix in Machine Learning</vt:lpstr>
      <vt:lpstr>Evaluation Metrics for Machine Learning Models</vt:lpstr>
      <vt:lpstr>Confusion Matrix of each Model </vt:lpstr>
      <vt:lpstr>PowerPoint Presentation</vt:lpstr>
      <vt:lpstr>Result of each Model</vt:lpstr>
      <vt:lpstr>BorutaPy Function</vt:lpstr>
      <vt:lpstr>Selected Feature </vt:lpstr>
      <vt:lpstr>Confusion Matrix of each Model after Borutapy</vt:lpstr>
      <vt:lpstr>PowerPoint Presentation</vt:lpstr>
      <vt:lpstr>Result of each Model after BorutaPy</vt:lpstr>
      <vt:lpstr>Comparison Of Results</vt:lpstr>
      <vt:lpstr>PowerPoint Presentation</vt:lpstr>
      <vt:lpstr>PowerPoint Presentation</vt:lpstr>
      <vt:lpstr>Conclusion</vt:lpstr>
      <vt:lpstr>Reference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ES3315: ES Project A Practical Model for the Evaluation of High School Student Performance Based on Machine Learning</dc:title>
  <dc:creator>MAHESH KORRA</dc:creator>
  <cp:lastModifiedBy>MAHESH KORRA</cp:lastModifiedBy>
  <cp:revision>11</cp:revision>
  <dcterms:created xsi:type="dcterms:W3CDTF">2022-09-14T14:01:35Z</dcterms:created>
  <dcterms:modified xsi:type="dcterms:W3CDTF">2022-09-19T05:21:09Z</dcterms:modified>
</cp:coreProperties>
</file>